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1" r:id="rId24"/>
    <p:sldId id="283" r:id="rId25"/>
    <p:sldId id="278" r:id="rId26"/>
    <p:sldId id="279" r:id="rId27"/>
  </p:sldIdLst>
  <p:sldSz cx="9144000" cy="5143500" type="screen16x9"/>
  <p:notesSz cx="6858000" cy="9144000"/>
  <p:embeddedFontLst>
    <p:embeddedFont>
      <p:font typeface="Abel" panose="02000506030000020004" pitchFamily="2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Encode Sans Semi Condensed" panose="020B0604020202020204" charset="0"/>
      <p:regular r:id="rId34"/>
      <p:bold r:id="rId35"/>
    </p:embeddedFont>
    <p:embeddedFont>
      <p:font typeface="Encode Sans Semi Condensed Light" panose="020B0604020202020204" charset="0"/>
      <p:regular r:id="rId36"/>
      <p:bold r:id="rId37"/>
    </p:embeddedFont>
    <p:embeddedFont>
      <p:font typeface="Encode Sans Semi Condensed Medium" panose="020B0604020202020204" charset="0"/>
      <p:regular r:id="rId38"/>
      <p:bold r:id="rId39"/>
    </p:embeddedFont>
    <p:embeddedFont>
      <p:font typeface="Share Tech" panose="020B0604020202020204" charset="0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B67C0D-9A43-46E4-845A-5FC954455F51}">
  <a:tblStyle styleId="{E1B67C0D-9A43-46E4-845A-5FC954455F5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AE4403F-9DE0-4B0D-9F17-82B2F567C16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3a933ff283_3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3a933ff283_3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3a933ff283_3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3a933ff283_3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3a933ff283_3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3a933ff283_3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3a933ff283_3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3a933ff283_3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d774ca7e2f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d774ca7e2f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3a933ff283_3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3a933ff283_3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3a9b4e8de9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3a9b4e8de9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3a933ff283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3a933ff283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d774ca7e2f_1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d774ca7e2f_1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3a933ff283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3a933ff283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3a933ff283_3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3a933ff283_3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3a9b4e8de9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3a9b4e8de9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3a7fdcb427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3a7fdcb427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3a7fdcb427_6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3a7fdcb427_6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9fbf0a16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39fbf0a16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39fbf0a16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39fbf0a16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3a9b4e8de9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3a9b4e8de9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a933ff283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3a933ff283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t="893" b="893"/>
          <a:stretch/>
        </p:blipFill>
        <p:spPr>
          <a:xfrm>
            <a:off x="8159800" y="1226525"/>
            <a:ext cx="559400" cy="5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 t="893" b="893"/>
          <a:stretch/>
        </p:blipFill>
        <p:spPr>
          <a:xfrm>
            <a:off x="5840740" y="3088850"/>
            <a:ext cx="868960" cy="85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1593450"/>
            <a:ext cx="9144000" cy="1956600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514800" y="2010200"/>
            <a:ext cx="6390300" cy="114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0" y="1593450"/>
            <a:ext cx="81600" cy="195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4">
            <a:alphaModFix/>
          </a:blip>
          <a:srcRect t="32908"/>
          <a:stretch/>
        </p:blipFill>
        <p:spPr>
          <a:xfrm>
            <a:off x="4559800" y="0"/>
            <a:ext cx="2083750" cy="140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5">
            <a:alphaModFix/>
          </a:blip>
          <a:srcRect t="980" b="990"/>
          <a:stretch/>
        </p:blipFill>
        <p:spPr>
          <a:xfrm>
            <a:off x="7328456" y="3151696"/>
            <a:ext cx="1313988" cy="1293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5">
            <a:alphaModFix/>
          </a:blip>
          <a:srcRect t="980" b="990"/>
          <a:stretch/>
        </p:blipFill>
        <p:spPr>
          <a:xfrm>
            <a:off x="6498100" y="1154949"/>
            <a:ext cx="868950" cy="855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3">
            <a:alphaModFix/>
          </a:blip>
          <a:srcRect r="30045"/>
          <a:stretch/>
        </p:blipFill>
        <p:spPr>
          <a:xfrm>
            <a:off x="8642450" y="2072900"/>
            <a:ext cx="501549" cy="7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4">
            <a:alphaModFix/>
          </a:blip>
          <a:srcRect b="57406"/>
          <a:stretch/>
        </p:blipFill>
        <p:spPr>
          <a:xfrm>
            <a:off x="3900875" y="4430100"/>
            <a:ext cx="1680350" cy="71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1"/>
          <p:cNvPicPr preferRelativeResize="0"/>
          <p:nvPr/>
        </p:nvPicPr>
        <p:blipFill rotWithShape="1">
          <a:blip r:embed="rId2">
            <a:alphaModFix/>
          </a:blip>
          <a:srcRect t="893" b="903"/>
          <a:stretch/>
        </p:blipFill>
        <p:spPr>
          <a:xfrm>
            <a:off x="8201600" y="303725"/>
            <a:ext cx="768249" cy="75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1"/>
          <p:cNvPicPr preferRelativeResize="0"/>
          <p:nvPr/>
        </p:nvPicPr>
        <p:blipFill rotWithShape="1">
          <a:blip r:embed="rId2">
            <a:alphaModFix/>
          </a:blip>
          <a:srcRect b="32971"/>
          <a:stretch/>
        </p:blipFill>
        <p:spPr>
          <a:xfrm>
            <a:off x="7671150" y="4626473"/>
            <a:ext cx="768249" cy="51702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1"/>
          <p:cNvSpPr/>
          <p:nvPr/>
        </p:nvSpPr>
        <p:spPr>
          <a:xfrm>
            <a:off x="0" y="665100"/>
            <a:ext cx="8478900" cy="3813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47625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1"/>
          <p:cNvSpPr txBox="1">
            <a:spLocks noGrp="1"/>
          </p:cNvSpPr>
          <p:nvPr>
            <p:ph type="body" idx="1"/>
          </p:nvPr>
        </p:nvSpPr>
        <p:spPr>
          <a:xfrm>
            <a:off x="665100" y="3944225"/>
            <a:ext cx="7813800" cy="28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</a:lstStyle>
          <a:p>
            <a:endParaRPr/>
          </a:p>
        </p:txBody>
      </p:sp>
      <p:sp>
        <p:nvSpPr>
          <p:cNvPr id="130" name="Google Shape;130;p1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1" name="Google Shape;131;p11"/>
          <p:cNvPicPr preferRelativeResize="0"/>
          <p:nvPr/>
        </p:nvPicPr>
        <p:blipFill rotWithShape="1">
          <a:blip r:embed="rId3">
            <a:alphaModFix/>
          </a:blip>
          <a:srcRect t="25361"/>
          <a:stretch/>
        </p:blipFill>
        <p:spPr>
          <a:xfrm>
            <a:off x="5180775" y="0"/>
            <a:ext cx="1537525" cy="115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1"/>
          <p:cNvPicPr preferRelativeResize="0"/>
          <p:nvPr/>
        </p:nvPicPr>
        <p:blipFill rotWithShape="1">
          <a:blip r:embed="rId4">
            <a:alphaModFix/>
          </a:blip>
          <a:srcRect t="980" b="990"/>
          <a:stretch/>
        </p:blipFill>
        <p:spPr>
          <a:xfrm>
            <a:off x="8071775" y="1364650"/>
            <a:ext cx="809950" cy="79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1"/>
          <p:cNvPicPr preferRelativeResize="0"/>
          <p:nvPr/>
        </p:nvPicPr>
        <p:blipFill rotWithShape="1">
          <a:blip r:embed="rId3">
            <a:alphaModFix/>
          </a:blip>
          <a:srcRect r="65470"/>
          <a:stretch/>
        </p:blipFill>
        <p:spPr>
          <a:xfrm>
            <a:off x="8595300" y="2877225"/>
            <a:ext cx="548701" cy="159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1"/>
          <p:cNvPicPr preferRelativeResize="0"/>
          <p:nvPr/>
        </p:nvPicPr>
        <p:blipFill rotWithShape="1">
          <a:blip r:embed="rId4">
            <a:alphaModFix/>
          </a:blip>
          <a:srcRect t="980" b="990"/>
          <a:stretch/>
        </p:blipFill>
        <p:spPr>
          <a:xfrm>
            <a:off x="6627150" y="4289726"/>
            <a:ext cx="675748" cy="66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chemeClr val="accen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frame">
            <a:avLst>
              <a:gd name="adj1" fmla="val 6831"/>
            </a:avLst>
          </a:prstGeom>
          <a:noFill/>
          <a:ln>
            <a:noFill/>
          </a:ln>
        </p:spPr>
      </p:pic>
      <p:sp>
        <p:nvSpPr>
          <p:cNvPr id="147" name="Google Shape;147;p13"/>
          <p:cNvSpPr txBox="1">
            <a:spLocks noGrp="1"/>
          </p:cNvSpPr>
          <p:nvPr>
            <p:ph type="sldNum" idx="12"/>
          </p:nvPr>
        </p:nvSpPr>
        <p:spPr>
          <a:xfrm>
            <a:off x="4297650" y="4796725"/>
            <a:ext cx="548700" cy="34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8" name="Google Shape;148;p13"/>
          <p:cNvPicPr preferRelativeResize="0"/>
          <p:nvPr/>
        </p:nvPicPr>
        <p:blipFill rotWithShape="1">
          <a:blip r:embed="rId3">
            <a:alphaModFix/>
          </a:blip>
          <a:srcRect r="22516"/>
          <a:stretch/>
        </p:blipFill>
        <p:spPr>
          <a:xfrm>
            <a:off x="8876366" y="3664275"/>
            <a:ext cx="267633" cy="34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3"/>
          <p:cNvPicPr preferRelativeResize="0"/>
          <p:nvPr/>
        </p:nvPicPr>
        <p:blipFill rotWithShape="1">
          <a:blip r:embed="rId4">
            <a:alphaModFix/>
          </a:blip>
          <a:srcRect t="39272"/>
          <a:stretch/>
        </p:blipFill>
        <p:spPr>
          <a:xfrm>
            <a:off x="7280775" y="-1"/>
            <a:ext cx="490400" cy="29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3"/>
          <p:cNvPicPr preferRelativeResize="0"/>
          <p:nvPr/>
        </p:nvPicPr>
        <p:blipFill rotWithShape="1">
          <a:blip r:embed="rId4">
            <a:alphaModFix/>
          </a:blip>
          <a:srcRect b="36848"/>
          <a:stretch/>
        </p:blipFill>
        <p:spPr>
          <a:xfrm>
            <a:off x="439125" y="4553975"/>
            <a:ext cx="929775" cy="5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3"/>
          <p:cNvPicPr preferRelativeResize="0"/>
          <p:nvPr/>
        </p:nvPicPr>
        <p:blipFill rotWithShape="1">
          <a:blip r:embed="rId3">
            <a:alphaModFix/>
          </a:blip>
          <a:srcRect t="31866"/>
          <a:stretch/>
        </p:blipFill>
        <p:spPr>
          <a:xfrm>
            <a:off x="439125" y="0"/>
            <a:ext cx="1732351" cy="11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3"/>
          <p:cNvPicPr preferRelativeResize="0"/>
          <p:nvPr/>
        </p:nvPicPr>
        <p:blipFill rotWithShape="1">
          <a:blip r:embed="rId5">
            <a:alphaModFix/>
          </a:blip>
          <a:srcRect t="980" b="990"/>
          <a:stretch/>
        </p:blipFill>
        <p:spPr>
          <a:xfrm>
            <a:off x="134250" y="1240360"/>
            <a:ext cx="548701" cy="540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3"/>
          <p:cNvPicPr preferRelativeResize="0"/>
          <p:nvPr/>
        </p:nvPicPr>
        <p:blipFill rotWithShape="1">
          <a:blip r:embed="rId5">
            <a:alphaModFix/>
          </a:blip>
          <a:srcRect t="980" b="990"/>
          <a:stretch/>
        </p:blipFill>
        <p:spPr>
          <a:xfrm>
            <a:off x="8157200" y="4143950"/>
            <a:ext cx="841700" cy="82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3"/>
          <p:cNvPicPr preferRelativeResize="0"/>
          <p:nvPr/>
        </p:nvPicPr>
        <p:blipFill rotWithShape="1">
          <a:blip r:embed="rId3">
            <a:alphaModFix/>
          </a:blip>
          <a:srcRect r="27808"/>
          <a:stretch/>
        </p:blipFill>
        <p:spPr>
          <a:xfrm>
            <a:off x="8430750" y="1014413"/>
            <a:ext cx="713250" cy="99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3"/>
          <p:cNvPicPr preferRelativeResize="0"/>
          <p:nvPr/>
        </p:nvPicPr>
        <p:blipFill rotWithShape="1">
          <a:blip r:embed="rId3">
            <a:alphaModFix/>
          </a:blip>
          <a:srcRect l="28341"/>
          <a:stretch/>
        </p:blipFill>
        <p:spPr>
          <a:xfrm>
            <a:off x="0" y="2350450"/>
            <a:ext cx="315900" cy="44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 rotWithShape="1">
          <a:blip r:embed="rId3">
            <a:alphaModFix/>
          </a:blip>
          <a:srcRect t="670" b="661"/>
          <a:stretch/>
        </p:blipFill>
        <p:spPr>
          <a:xfrm>
            <a:off x="7894561" y="4059551"/>
            <a:ext cx="725380" cy="71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 rotWithShape="1">
          <a:blip r:embed="rId4">
            <a:alphaModFix/>
          </a:blip>
          <a:srcRect t="893" b="893"/>
          <a:stretch/>
        </p:blipFill>
        <p:spPr>
          <a:xfrm>
            <a:off x="4843790" y="3138650"/>
            <a:ext cx="868960" cy="85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 rotWithShape="1">
          <a:blip r:embed="rId3">
            <a:alphaModFix/>
          </a:blip>
          <a:srcRect r="30045"/>
          <a:stretch/>
        </p:blipFill>
        <p:spPr>
          <a:xfrm>
            <a:off x="8642450" y="1370757"/>
            <a:ext cx="501549" cy="71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/>
          <p:nvPr/>
        </p:nvSpPr>
        <p:spPr>
          <a:xfrm>
            <a:off x="0" y="1784975"/>
            <a:ext cx="9144000" cy="1573500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/>
          </p:nvPr>
        </p:nvSpPr>
        <p:spPr>
          <a:xfrm>
            <a:off x="514800" y="2025550"/>
            <a:ext cx="8114400" cy="655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>
            <a:off x="514800" y="2702092"/>
            <a:ext cx="8114400" cy="41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0" y="1784975"/>
            <a:ext cx="81600" cy="157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pic>
        <p:nvPicPr>
          <p:cNvPr id="28" name="Google Shape;28;p3"/>
          <p:cNvPicPr preferRelativeResize="0"/>
          <p:nvPr/>
        </p:nvPicPr>
        <p:blipFill rotWithShape="1">
          <a:blip r:embed="rId3">
            <a:alphaModFix/>
          </a:blip>
          <a:srcRect t="893" b="893"/>
          <a:stretch/>
        </p:blipFill>
        <p:spPr>
          <a:xfrm>
            <a:off x="8135275" y="254100"/>
            <a:ext cx="559400" cy="5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"/>
          <p:cNvPicPr preferRelativeResize="0"/>
          <p:nvPr/>
        </p:nvPicPr>
        <p:blipFill rotWithShape="1">
          <a:blip r:embed="rId5">
            <a:alphaModFix/>
          </a:blip>
          <a:srcRect t="980" b="990"/>
          <a:stretch/>
        </p:blipFill>
        <p:spPr>
          <a:xfrm>
            <a:off x="5941581" y="711496"/>
            <a:ext cx="1313988" cy="1293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"/>
          <p:cNvPicPr preferRelativeResize="0"/>
          <p:nvPr/>
        </p:nvPicPr>
        <p:blipFill rotWithShape="1">
          <a:blip r:embed="rId5">
            <a:alphaModFix/>
          </a:blip>
          <a:srcRect t="980" b="990"/>
          <a:stretch/>
        </p:blipFill>
        <p:spPr>
          <a:xfrm>
            <a:off x="7387100" y="3062074"/>
            <a:ext cx="936025" cy="92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3"/>
          <p:cNvPicPr preferRelativeResize="0"/>
          <p:nvPr/>
        </p:nvPicPr>
        <p:blipFill rotWithShape="1">
          <a:blip r:embed="rId4">
            <a:alphaModFix/>
          </a:blip>
          <a:srcRect b="44635"/>
          <a:stretch/>
        </p:blipFill>
        <p:spPr>
          <a:xfrm>
            <a:off x="5902900" y="4209475"/>
            <a:ext cx="1680350" cy="93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3"/>
          <p:cNvPicPr preferRelativeResize="0"/>
          <p:nvPr/>
        </p:nvPicPr>
        <p:blipFill rotWithShape="1">
          <a:blip r:embed="rId4">
            <a:alphaModFix/>
          </a:blip>
          <a:srcRect t="32908"/>
          <a:stretch/>
        </p:blipFill>
        <p:spPr>
          <a:xfrm>
            <a:off x="3629000" y="0"/>
            <a:ext cx="2083750" cy="140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4"/>
          <p:cNvPicPr preferRelativeResize="0"/>
          <p:nvPr/>
        </p:nvPicPr>
        <p:blipFill rotWithShape="1">
          <a:blip r:embed="rId3">
            <a:alphaModFix/>
          </a:blip>
          <a:srcRect t="670" b="670"/>
          <a:stretch/>
        </p:blipFill>
        <p:spPr>
          <a:xfrm>
            <a:off x="8166075" y="2563569"/>
            <a:ext cx="595150" cy="589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4"/>
          <p:cNvPicPr preferRelativeResize="0"/>
          <p:nvPr/>
        </p:nvPicPr>
        <p:blipFill rotWithShape="1">
          <a:blip r:embed="rId4">
            <a:alphaModFix/>
          </a:blip>
          <a:srcRect t="670" b="661"/>
          <a:stretch/>
        </p:blipFill>
        <p:spPr>
          <a:xfrm>
            <a:off x="7027447" y="297762"/>
            <a:ext cx="595150" cy="58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4"/>
          <p:cNvPicPr preferRelativeResize="0"/>
          <p:nvPr/>
        </p:nvPicPr>
        <p:blipFill rotWithShape="1">
          <a:blip r:embed="rId4">
            <a:alphaModFix/>
          </a:blip>
          <a:srcRect t="670" b="661"/>
          <a:stretch/>
        </p:blipFill>
        <p:spPr>
          <a:xfrm>
            <a:off x="1033005" y="3887925"/>
            <a:ext cx="929773" cy="92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/>
          <p:nvPr/>
        </p:nvSpPr>
        <p:spPr>
          <a:xfrm>
            <a:off x="665100" y="665100"/>
            <a:ext cx="7813800" cy="3813300"/>
          </a:xfrm>
          <a:prstGeom prst="roundRect">
            <a:avLst>
              <a:gd name="adj" fmla="val 1630"/>
            </a:avLst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1291100" y="2161800"/>
            <a:ext cx="6561600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31800" algn="ctr" rtl="0">
              <a:spcBef>
                <a:spcPts val="600"/>
              </a:spcBef>
              <a:spcAft>
                <a:spcPts val="0"/>
              </a:spcAft>
              <a:buSzPts val="3200"/>
              <a:buChar char="▸"/>
              <a:defRPr sz="3200"/>
            </a:lvl1pPr>
            <a:lvl2pPr marL="914400" lvl="1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2pPr>
            <a:lvl3pPr marL="1371600" lvl="2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3pPr>
            <a:lvl4pPr marL="1828800" lvl="3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4pPr>
            <a:lvl5pPr marL="2286000" lvl="4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5pPr>
            <a:lvl6pPr marL="2743200" lvl="5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6pPr>
            <a:lvl7pPr marL="3200400" lvl="6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7pPr>
            <a:lvl8pPr marL="3657600" lvl="7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8pPr>
            <a:lvl9pPr marL="4114800" lvl="8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39" name="Google Shape;39;p4"/>
          <p:cNvSpPr txBox="1"/>
          <p:nvPr/>
        </p:nvSpPr>
        <p:spPr>
          <a:xfrm>
            <a:off x="3593400" y="419937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85725" dist="28575" dir="540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“</a:t>
            </a:r>
            <a:endParaRPr sz="6000" b="1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" name="Google Shape;41;p4"/>
          <p:cNvPicPr preferRelativeResize="0"/>
          <p:nvPr/>
        </p:nvPicPr>
        <p:blipFill rotWithShape="1">
          <a:blip r:embed="rId3">
            <a:alphaModFix/>
          </a:blip>
          <a:srcRect t="31866"/>
          <a:stretch/>
        </p:blipFill>
        <p:spPr>
          <a:xfrm>
            <a:off x="1048650" y="0"/>
            <a:ext cx="1732351" cy="11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4"/>
          <p:cNvPicPr preferRelativeResize="0"/>
          <p:nvPr/>
        </p:nvPicPr>
        <p:blipFill rotWithShape="1">
          <a:blip r:embed="rId5">
            <a:alphaModFix/>
          </a:blip>
          <a:srcRect t="980" b="990"/>
          <a:stretch/>
        </p:blipFill>
        <p:spPr>
          <a:xfrm>
            <a:off x="281325" y="1351150"/>
            <a:ext cx="710101" cy="69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4"/>
          <p:cNvPicPr preferRelativeResize="0"/>
          <p:nvPr/>
        </p:nvPicPr>
        <p:blipFill rotWithShape="1">
          <a:blip r:embed="rId5">
            <a:alphaModFix/>
          </a:blip>
          <a:srcRect t="980" b="990"/>
          <a:stretch/>
        </p:blipFill>
        <p:spPr>
          <a:xfrm>
            <a:off x="7327875" y="3817675"/>
            <a:ext cx="1007150" cy="99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4"/>
          <p:cNvPicPr preferRelativeResize="0"/>
          <p:nvPr/>
        </p:nvPicPr>
        <p:blipFill rotWithShape="1">
          <a:blip r:embed="rId3">
            <a:alphaModFix/>
          </a:blip>
          <a:srcRect r="27808"/>
          <a:stretch/>
        </p:blipFill>
        <p:spPr>
          <a:xfrm>
            <a:off x="7910125" y="182975"/>
            <a:ext cx="1233875" cy="171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4"/>
          <p:cNvPicPr preferRelativeResize="0"/>
          <p:nvPr/>
        </p:nvPicPr>
        <p:blipFill rotWithShape="1">
          <a:blip r:embed="rId3">
            <a:alphaModFix/>
          </a:blip>
          <a:srcRect l="28341"/>
          <a:stretch/>
        </p:blipFill>
        <p:spPr>
          <a:xfrm>
            <a:off x="0" y="2680300"/>
            <a:ext cx="315900" cy="44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5"/>
          <p:cNvPicPr preferRelativeResize="0"/>
          <p:nvPr/>
        </p:nvPicPr>
        <p:blipFill rotWithShape="1">
          <a:blip r:embed="rId2">
            <a:alphaModFix/>
          </a:blip>
          <a:srcRect t="893" b="893"/>
          <a:stretch/>
        </p:blipFill>
        <p:spPr>
          <a:xfrm>
            <a:off x="8486650" y="532325"/>
            <a:ext cx="559400" cy="551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Google Shape;48;p5"/>
          <p:cNvGrpSpPr/>
          <p:nvPr/>
        </p:nvGrpSpPr>
        <p:grpSpPr>
          <a:xfrm>
            <a:off x="0" y="3"/>
            <a:ext cx="9144000" cy="665100"/>
            <a:chOff x="0" y="809153"/>
            <a:chExt cx="9144000" cy="665100"/>
          </a:xfrm>
        </p:grpSpPr>
        <p:sp>
          <p:nvSpPr>
            <p:cNvPr id="49" name="Google Shape;49;p5"/>
            <p:cNvSpPr/>
            <p:nvPr/>
          </p:nvSpPr>
          <p:spPr>
            <a:xfrm>
              <a:off x="0" y="809153"/>
              <a:ext cx="91440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" name="Google Shape;51;p5"/>
          <p:cNvSpPr txBox="1">
            <a:spLocks noGrp="1"/>
          </p:cNvSpPr>
          <p:nvPr>
            <p:ph type="title"/>
          </p:nvPr>
        </p:nvSpPr>
        <p:spPr>
          <a:xfrm>
            <a:off x="410250" y="0"/>
            <a:ext cx="63738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1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▸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5"/>
          <p:cNvPicPr preferRelativeResize="0"/>
          <p:nvPr/>
        </p:nvPicPr>
        <p:blipFill rotWithShape="1">
          <a:blip r:embed="rId3">
            <a:alphaModFix/>
          </a:blip>
          <a:srcRect t="25361"/>
          <a:stretch/>
        </p:blipFill>
        <p:spPr>
          <a:xfrm>
            <a:off x="5899875" y="0"/>
            <a:ext cx="1446375" cy="108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5"/>
          <p:cNvPicPr preferRelativeResize="0"/>
          <p:nvPr/>
        </p:nvPicPr>
        <p:blipFill rotWithShape="1">
          <a:blip r:embed="rId4">
            <a:alphaModFix/>
          </a:blip>
          <a:srcRect t="980" b="990"/>
          <a:stretch/>
        </p:blipFill>
        <p:spPr>
          <a:xfrm>
            <a:off x="7231799" y="1156949"/>
            <a:ext cx="1004351" cy="98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5"/>
          <p:cNvPicPr preferRelativeResize="0"/>
          <p:nvPr/>
        </p:nvPicPr>
        <p:blipFill rotWithShape="1">
          <a:blip r:embed="rId3">
            <a:alphaModFix/>
          </a:blip>
          <a:srcRect r="23383"/>
          <a:stretch/>
        </p:blipFill>
        <p:spPr>
          <a:xfrm>
            <a:off x="7926475" y="2877225"/>
            <a:ext cx="1217526" cy="159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5"/>
          <p:cNvPicPr preferRelativeResize="0"/>
          <p:nvPr/>
        </p:nvPicPr>
        <p:blipFill rotWithShape="1">
          <a:blip r:embed="rId4">
            <a:alphaModFix/>
          </a:blip>
          <a:srcRect t="980" b="990"/>
          <a:stretch/>
        </p:blipFill>
        <p:spPr>
          <a:xfrm>
            <a:off x="6670500" y="3652326"/>
            <a:ext cx="675748" cy="66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5"/>
          <p:cNvPicPr preferRelativeResize="0"/>
          <p:nvPr/>
        </p:nvPicPr>
        <p:blipFill rotWithShape="1">
          <a:blip r:embed="rId2">
            <a:alphaModFix/>
          </a:blip>
          <a:srcRect b="32971"/>
          <a:stretch/>
        </p:blipFill>
        <p:spPr>
          <a:xfrm>
            <a:off x="7671150" y="4688726"/>
            <a:ext cx="675750" cy="45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6"/>
          <p:cNvPicPr preferRelativeResize="0"/>
          <p:nvPr/>
        </p:nvPicPr>
        <p:blipFill rotWithShape="1">
          <a:blip r:embed="rId2">
            <a:alphaModFix/>
          </a:blip>
          <a:srcRect t="893" b="893"/>
          <a:stretch/>
        </p:blipFill>
        <p:spPr>
          <a:xfrm>
            <a:off x="7728625" y="490650"/>
            <a:ext cx="675750" cy="666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6"/>
          <p:cNvPicPr preferRelativeResize="0"/>
          <p:nvPr/>
        </p:nvPicPr>
        <p:blipFill rotWithShape="1">
          <a:blip r:embed="rId2">
            <a:alphaModFix/>
          </a:blip>
          <a:srcRect b="32971"/>
          <a:stretch/>
        </p:blipFill>
        <p:spPr>
          <a:xfrm>
            <a:off x="7671150" y="4688726"/>
            <a:ext cx="675750" cy="454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" name="Google Shape;62;p6"/>
          <p:cNvGrpSpPr/>
          <p:nvPr/>
        </p:nvGrpSpPr>
        <p:grpSpPr>
          <a:xfrm>
            <a:off x="0" y="3"/>
            <a:ext cx="9144000" cy="665100"/>
            <a:chOff x="0" y="809153"/>
            <a:chExt cx="9144000" cy="665100"/>
          </a:xfrm>
        </p:grpSpPr>
        <p:sp>
          <p:nvSpPr>
            <p:cNvPr id="63" name="Google Shape;63;p6"/>
            <p:cNvSpPr/>
            <p:nvPr/>
          </p:nvSpPr>
          <p:spPr>
            <a:xfrm>
              <a:off x="0" y="809153"/>
              <a:ext cx="91440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6"/>
          <p:cNvSpPr txBox="1">
            <a:spLocks noGrp="1"/>
          </p:cNvSpPr>
          <p:nvPr>
            <p:ph type="title"/>
          </p:nvPr>
        </p:nvSpPr>
        <p:spPr>
          <a:xfrm>
            <a:off x="337075" y="0"/>
            <a:ext cx="63738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1"/>
          </p:nvPr>
        </p:nvSpPr>
        <p:spPr>
          <a:xfrm>
            <a:off x="514800" y="1582775"/>
            <a:ext cx="2991000" cy="29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2"/>
          </p:nvPr>
        </p:nvSpPr>
        <p:spPr>
          <a:xfrm>
            <a:off x="3897594" y="1582775"/>
            <a:ext cx="2991000" cy="29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" name="Google Shape;69;p6"/>
          <p:cNvPicPr preferRelativeResize="0"/>
          <p:nvPr/>
        </p:nvPicPr>
        <p:blipFill rotWithShape="1">
          <a:blip r:embed="rId3">
            <a:alphaModFix/>
          </a:blip>
          <a:srcRect t="25361"/>
          <a:stretch/>
        </p:blipFill>
        <p:spPr>
          <a:xfrm>
            <a:off x="6282250" y="0"/>
            <a:ext cx="1446375" cy="108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6"/>
          <p:cNvPicPr preferRelativeResize="0"/>
          <p:nvPr/>
        </p:nvPicPr>
        <p:blipFill rotWithShape="1">
          <a:blip r:embed="rId4">
            <a:alphaModFix/>
          </a:blip>
          <a:srcRect t="980" b="990"/>
          <a:stretch/>
        </p:blipFill>
        <p:spPr>
          <a:xfrm>
            <a:off x="7330024" y="2266737"/>
            <a:ext cx="1004351" cy="98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6"/>
          <p:cNvPicPr preferRelativeResize="0"/>
          <p:nvPr/>
        </p:nvPicPr>
        <p:blipFill rotWithShape="1">
          <a:blip r:embed="rId3">
            <a:alphaModFix/>
          </a:blip>
          <a:srcRect r="23383"/>
          <a:stretch/>
        </p:blipFill>
        <p:spPr>
          <a:xfrm>
            <a:off x="8277325" y="3336980"/>
            <a:ext cx="866675" cy="113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6"/>
          <p:cNvPicPr preferRelativeResize="0"/>
          <p:nvPr/>
        </p:nvPicPr>
        <p:blipFill rotWithShape="1">
          <a:blip r:embed="rId4">
            <a:alphaModFix/>
          </a:blip>
          <a:srcRect t="980" b="990"/>
          <a:stretch/>
        </p:blipFill>
        <p:spPr>
          <a:xfrm>
            <a:off x="8277325" y="1248138"/>
            <a:ext cx="675748" cy="66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7"/>
          <p:cNvPicPr preferRelativeResize="0"/>
          <p:nvPr/>
        </p:nvPicPr>
        <p:blipFill rotWithShape="1">
          <a:blip r:embed="rId2">
            <a:alphaModFix/>
          </a:blip>
          <a:srcRect t="893" b="893"/>
          <a:stretch/>
        </p:blipFill>
        <p:spPr>
          <a:xfrm>
            <a:off x="8486650" y="532325"/>
            <a:ext cx="559400" cy="551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" name="Google Shape;75;p7"/>
          <p:cNvGrpSpPr/>
          <p:nvPr/>
        </p:nvGrpSpPr>
        <p:grpSpPr>
          <a:xfrm>
            <a:off x="0" y="3"/>
            <a:ext cx="9144000" cy="665100"/>
            <a:chOff x="0" y="809153"/>
            <a:chExt cx="9144000" cy="665100"/>
          </a:xfrm>
        </p:grpSpPr>
        <p:sp>
          <p:nvSpPr>
            <p:cNvPr id="76" name="Google Shape;76;p7"/>
            <p:cNvSpPr/>
            <p:nvPr/>
          </p:nvSpPr>
          <p:spPr>
            <a:xfrm>
              <a:off x="0" y="809153"/>
              <a:ext cx="91440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7"/>
          <p:cNvSpPr txBox="1">
            <a:spLocks noGrp="1"/>
          </p:cNvSpPr>
          <p:nvPr>
            <p:ph type="title"/>
          </p:nvPr>
        </p:nvSpPr>
        <p:spPr>
          <a:xfrm>
            <a:off x="462550" y="0"/>
            <a:ext cx="63738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body" idx="1"/>
          </p:nvPr>
        </p:nvSpPr>
        <p:spPr>
          <a:xfrm>
            <a:off x="514800" y="1582775"/>
            <a:ext cx="2489400" cy="29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body" idx="2"/>
          </p:nvPr>
        </p:nvSpPr>
        <p:spPr>
          <a:xfrm>
            <a:off x="3295205" y="1582775"/>
            <a:ext cx="2489400" cy="29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body" idx="3"/>
          </p:nvPr>
        </p:nvSpPr>
        <p:spPr>
          <a:xfrm>
            <a:off x="6075610" y="1582775"/>
            <a:ext cx="2489400" cy="29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" name="Google Shape;83;p7"/>
          <p:cNvPicPr preferRelativeResize="0"/>
          <p:nvPr/>
        </p:nvPicPr>
        <p:blipFill rotWithShape="1">
          <a:blip r:embed="rId3">
            <a:alphaModFix/>
          </a:blip>
          <a:srcRect t="25361"/>
          <a:stretch/>
        </p:blipFill>
        <p:spPr>
          <a:xfrm>
            <a:off x="5899875" y="0"/>
            <a:ext cx="1446375" cy="108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7"/>
          <p:cNvPicPr preferRelativeResize="0"/>
          <p:nvPr/>
        </p:nvPicPr>
        <p:blipFill rotWithShape="1">
          <a:blip r:embed="rId4">
            <a:alphaModFix/>
          </a:blip>
          <a:srcRect t="980" b="990"/>
          <a:stretch/>
        </p:blipFill>
        <p:spPr>
          <a:xfrm>
            <a:off x="7488675" y="1026200"/>
            <a:ext cx="675750" cy="66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7"/>
          <p:cNvPicPr preferRelativeResize="0"/>
          <p:nvPr/>
        </p:nvPicPr>
        <p:blipFill rotWithShape="1">
          <a:blip r:embed="rId3">
            <a:alphaModFix/>
          </a:blip>
          <a:srcRect r="57475"/>
          <a:stretch/>
        </p:blipFill>
        <p:spPr>
          <a:xfrm>
            <a:off x="8486650" y="2877225"/>
            <a:ext cx="675750" cy="159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8"/>
          <p:cNvPicPr preferRelativeResize="0"/>
          <p:nvPr/>
        </p:nvPicPr>
        <p:blipFill rotWithShape="1">
          <a:blip r:embed="rId2">
            <a:alphaModFix/>
          </a:blip>
          <a:srcRect t="893" b="893"/>
          <a:stretch/>
        </p:blipFill>
        <p:spPr>
          <a:xfrm>
            <a:off x="7728625" y="490650"/>
            <a:ext cx="675750" cy="666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8"/>
          <p:cNvPicPr preferRelativeResize="0"/>
          <p:nvPr/>
        </p:nvPicPr>
        <p:blipFill rotWithShape="1">
          <a:blip r:embed="rId2">
            <a:alphaModFix/>
          </a:blip>
          <a:srcRect b="32971"/>
          <a:stretch/>
        </p:blipFill>
        <p:spPr>
          <a:xfrm>
            <a:off x="7671150" y="4688726"/>
            <a:ext cx="675750" cy="454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p8"/>
          <p:cNvGrpSpPr/>
          <p:nvPr/>
        </p:nvGrpSpPr>
        <p:grpSpPr>
          <a:xfrm>
            <a:off x="0" y="3"/>
            <a:ext cx="9144000" cy="665100"/>
            <a:chOff x="0" y="809153"/>
            <a:chExt cx="9144000" cy="665100"/>
          </a:xfrm>
        </p:grpSpPr>
        <p:sp>
          <p:nvSpPr>
            <p:cNvPr id="90" name="Google Shape;90;p8"/>
            <p:cNvSpPr/>
            <p:nvPr/>
          </p:nvSpPr>
          <p:spPr>
            <a:xfrm>
              <a:off x="0" y="809153"/>
              <a:ext cx="91440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8"/>
          <p:cNvSpPr txBox="1">
            <a:spLocks noGrp="1"/>
          </p:cNvSpPr>
          <p:nvPr>
            <p:ph type="title"/>
          </p:nvPr>
        </p:nvSpPr>
        <p:spPr>
          <a:xfrm>
            <a:off x="452075" y="0"/>
            <a:ext cx="63738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8"/>
          <p:cNvPicPr preferRelativeResize="0"/>
          <p:nvPr/>
        </p:nvPicPr>
        <p:blipFill rotWithShape="1">
          <a:blip r:embed="rId3">
            <a:alphaModFix/>
          </a:blip>
          <a:srcRect t="25361"/>
          <a:stretch/>
        </p:blipFill>
        <p:spPr>
          <a:xfrm>
            <a:off x="6282250" y="0"/>
            <a:ext cx="1446375" cy="108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8"/>
          <p:cNvPicPr preferRelativeResize="0"/>
          <p:nvPr/>
        </p:nvPicPr>
        <p:blipFill rotWithShape="1">
          <a:blip r:embed="rId4">
            <a:alphaModFix/>
          </a:blip>
          <a:srcRect t="980" b="990"/>
          <a:stretch/>
        </p:blipFill>
        <p:spPr>
          <a:xfrm>
            <a:off x="7330024" y="2266737"/>
            <a:ext cx="1004351" cy="98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8"/>
          <p:cNvPicPr preferRelativeResize="0"/>
          <p:nvPr/>
        </p:nvPicPr>
        <p:blipFill rotWithShape="1">
          <a:blip r:embed="rId3">
            <a:alphaModFix/>
          </a:blip>
          <a:srcRect r="23383"/>
          <a:stretch/>
        </p:blipFill>
        <p:spPr>
          <a:xfrm>
            <a:off x="8277325" y="3336980"/>
            <a:ext cx="866675" cy="113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8"/>
          <p:cNvPicPr preferRelativeResize="0"/>
          <p:nvPr/>
        </p:nvPicPr>
        <p:blipFill rotWithShape="1">
          <a:blip r:embed="rId4">
            <a:alphaModFix/>
          </a:blip>
          <a:srcRect t="980" b="990"/>
          <a:stretch/>
        </p:blipFill>
        <p:spPr>
          <a:xfrm>
            <a:off x="8277325" y="1248138"/>
            <a:ext cx="675748" cy="66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small">
  <p:cSld name="TITLE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9"/>
          <p:cNvGrpSpPr/>
          <p:nvPr/>
        </p:nvGrpSpPr>
        <p:grpSpPr>
          <a:xfrm rot="5400000">
            <a:off x="4284135" y="-1236127"/>
            <a:ext cx="575700" cy="3047954"/>
            <a:chOff x="0" y="809153"/>
            <a:chExt cx="575700" cy="665100"/>
          </a:xfrm>
        </p:grpSpPr>
        <p:sp>
          <p:nvSpPr>
            <p:cNvPr id="100" name="Google Shape;100;p9"/>
            <p:cNvSpPr/>
            <p:nvPr/>
          </p:nvSpPr>
          <p:spPr>
            <a:xfrm>
              <a:off x="0" y="809153"/>
              <a:ext cx="5757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9"/>
          <p:cNvSpPr txBox="1">
            <a:spLocks noGrp="1"/>
          </p:cNvSpPr>
          <p:nvPr>
            <p:ph type="title"/>
          </p:nvPr>
        </p:nvSpPr>
        <p:spPr>
          <a:xfrm>
            <a:off x="3048003" y="90300"/>
            <a:ext cx="3048000" cy="48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" name="Google Shape;104;p9"/>
          <p:cNvPicPr preferRelativeResize="0"/>
          <p:nvPr/>
        </p:nvPicPr>
        <p:blipFill rotWithShape="1">
          <a:blip r:embed="rId3">
            <a:alphaModFix/>
          </a:blip>
          <a:srcRect t="670" b="670"/>
          <a:stretch/>
        </p:blipFill>
        <p:spPr>
          <a:xfrm>
            <a:off x="8280475" y="2416469"/>
            <a:ext cx="595150" cy="589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9"/>
          <p:cNvPicPr preferRelativeResize="0"/>
          <p:nvPr/>
        </p:nvPicPr>
        <p:blipFill rotWithShape="1">
          <a:blip r:embed="rId4">
            <a:alphaModFix/>
          </a:blip>
          <a:srcRect t="670" b="661"/>
          <a:stretch/>
        </p:blipFill>
        <p:spPr>
          <a:xfrm>
            <a:off x="7027447" y="232387"/>
            <a:ext cx="595150" cy="58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9"/>
          <p:cNvPicPr preferRelativeResize="0"/>
          <p:nvPr/>
        </p:nvPicPr>
        <p:blipFill rotWithShape="1">
          <a:blip r:embed="rId4">
            <a:alphaModFix/>
          </a:blip>
          <a:srcRect t="670" b="661"/>
          <a:stretch/>
        </p:blipFill>
        <p:spPr>
          <a:xfrm>
            <a:off x="371105" y="3969625"/>
            <a:ext cx="929773" cy="92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9"/>
          <p:cNvPicPr preferRelativeResize="0"/>
          <p:nvPr/>
        </p:nvPicPr>
        <p:blipFill rotWithShape="1">
          <a:blip r:embed="rId3">
            <a:alphaModFix/>
          </a:blip>
          <a:srcRect t="31866"/>
          <a:stretch/>
        </p:blipFill>
        <p:spPr>
          <a:xfrm>
            <a:off x="315900" y="0"/>
            <a:ext cx="1732351" cy="11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9"/>
          <p:cNvPicPr preferRelativeResize="0"/>
          <p:nvPr/>
        </p:nvPicPr>
        <p:blipFill rotWithShape="1">
          <a:blip r:embed="rId5">
            <a:alphaModFix/>
          </a:blip>
          <a:srcRect t="980" b="990"/>
          <a:stretch/>
        </p:blipFill>
        <p:spPr>
          <a:xfrm>
            <a:off x="281325" y="1351150"/>
            <a:ext cx="710101" cy="69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9"/>
          <p:cNvPicPr preferRelativeResize="0"/>
          <p:nvPr/>
        </p:nvPicPr>
        <p:blipFill rotWithShape="1">
          <a:blip r:embed="rId5">
            <a:alphaModFix/>
          </a:blip>
          <a:srcRect t="980" b="990"/>
          <a:stretch/>
        </p:blipFill>
        <p:spPr>
          <a:xfrm>
            <a:off x="8033925" y="3686350"/>
            <a:ext cx="841700" cy="82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9"/>
          <p:cNvPicPr preferRelativeResize="0"/>
          <p:nvPr/>
        </p:nvPicPr>
        <p:blipFill rotWithShape="1">
          <a:blip r:embed="rId3">
            <a:alphaModFix/>
          </a:blip>
          <a:srcRect r="27808"/>
          <a:stretch/>
        </p:blipFill>
        <p:spPr>
          <a:xfrm>
            <a:off x="7910125" y="182975"/>
            <a:ext cx="1233875" cy="171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9"/>
          <p:cNvPicPr preferRelativeResize="0"/>
          <p:nvPr/>
        </p:nvPicPr>
        <p:blipFill rotWithShape="1">
          <a:blip r:embed="rId3">
            <a:alphaModFix/>
          </a:blip>
          <a:srcRect l="28341"/>
          <a:stretch/>
        </p:blipFill>
        <p:spPr>
          <a:xfrm>
            <a:off x="0" y="2680300"/>
            <a:ext cx="315900" cy="44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with frame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0"/>
          <p:cNvPicPr preferRelativeResize="0"/>
          <p:nvPr/>
        </p:nvPicPr>
        <p:blipFill rotWithShape="1">
          <a:blip r:embed="rId3">
            <a:alphaModFix/>
          </a:blip>
          <a:srcRect t="893" b="903"/>
          <a:stretch/>
        </p:blipFill>
        <p:spPr>
          <a:xfrm>
            <a:off x="8201600" y="303725"/>
            <a:ext cx="768249" cy="757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0"/>
          <p:cNvSpPr/>
          <p:nvPr/>
        </p:nvSpPr>
        <p:spPr>
          <a:xfrm>
            <a:off x="0" y="665100"/>
            <a:ext cx="8478900" cy="3813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47625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" name="Google Shape;115;p10"/>
          <p:cNvGrpSpPr/>
          <p:nvPr/>
        </p:nvGrpSpPr>
        <p:grpSpPr>
          <a:xfrm>
            <a:off x="0" y="885350"/>
            <a:ext cx="8478900" cy="665103"/>
            <a:chOff x="0" y="809150"/>
            <a:chExt cx="8478900" cy="665103"/>
          </a:xfrm>
        </p:grpSpPr>
        <p:sp>
          <p:nvSpPr>
            <p:cNvPr id="116" name="Google Shape;116;p10"/>
            <p:cNvSpPr/>
            <p:nvPr/>
          </p:nvSpPr>
          <p:spPr>
            <a:xfrm>
              <a:off x="0" y="809150"/>
              <a:ext cx="8478900" cy="665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0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" name="Google Shape;118;p10"/>
          <p:cNvSpPr txBox="1">
            <a:spLocks noGrp="1"/>
          </p:cNvSpPr>
          <p:nvPr>
            <p:ph type="title"/>
          </p:nvPr>
        </p:nvSpPr>
        <p:spPr>
          <a:xfrm>
            <a:off x="514800" y="885350"/>
            <a:ext cx="76977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1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0" name="Google Shape;120;p10"/>
          <p:cNvPicPr preferRelativeResize="0"/>
          <p:nvPr/>
        </p:nvPicPr>
        <p:blipFill rotWithShape="1">
          <a:blip r:embed="rId4">
            <a:alphaModFix/>
          </a:blip>
          <a:srcRect t="25361"/>
          <a:stretch/>
        </p:blipFill>
        <p:spPr>
          <a:xfrm>
            <a:off x="5180775" y="0"/>
            <a:ext cx="1537525" cy="115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0"/>
          <p:cNvPicPr preferRelativeResize="0"/>
          <p:nvPr/>
        </p:nvPicPr>
        <p:blipFill rotWithShape="1">
          <a:blip r:embed="rId5">
            <a:alphaModFix/>
          </a:blip>
          <a:srcRect t="980" b="990"/>
          <a:stretch/>
        </p:blipFill>
        <p:spPr>
          <a:xfrm>
            <a:off x="8071775" y="1364650"/>
            <a:ext cx="809950" cy="79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0"/>
          <p:cNvPicPr preferRelativeResize="0"/>
          <p:nvPr/>
        </p:nvPicPr>
        <p:blipFill rotWithShape="1">
          <a:blip r:embed="rId4">
            <a:alphaModFix/>
          </a:blip>
          <a:srcRect r="65470"/>
          <a:stretch/>
        </p:blipFill>
        <p:spPr>
          <a:xfrm>
            <a:off x="8595300" y="2877225"/>
            <a:ext cx="548701" cy="159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0"/>
          <p:cNvPicPr preferRelativeResize="0"/>
          <p:nvPr/>
        </p:nvPicPr>
        <p:blipFill rotWithShape="1">
          <a:blip r:embed="rId5">
            <a:alphaModFix/>
          </a:blip>
          <a:srcRect t="980" b="990"/>
          <a:stretch/>
        </p:blipFill>
        <p:spPr>
          <a:xfrm>
            <a:off x="6627150" y="4289726"/>
            <a:ext cx="675748" cy="66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0"/>
          <p:cNvPicPr preferRelativeResize="0"/>
          <p:nvPr/>
        </p:nvPicPr>
        <p:blipFill rotWithShape="1">
          <a:blip r:embed="rId3">
            <a:alphaModFix/>
          </a:blip>
          <a:srcRect b="32971"/>
          <a:stretch/>
        </p:blipFill>
        <p:spPr>
          <a:xfrm>
            <a:off x="7671150" y="4626473"/>
            <a:ext cx="768249" cy="51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Encode Sans Semi Condensed Light"/>
              <a:buChar char="▸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■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9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covid19-admin.hankimhak.tech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vid19-web.hankimhak.tech" TargetMode="External"/><Relationship Id="rId5" Type="http://schemas.openxmlformats.org/officeDocument/2006/relationships/hyperlink" Target="https://api-node.hankimhak.tech" TargetMode="Externa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>
            <a:spLocks noGrp="1"/>
          </p:cNvSpPr>
          <p:nvPr>
            <p:ph type="ctrTitle"/>
          </p:nvPr>
        </p:nvSpPr>
        <p:spPr>
          <a:xfrm>
            <a:off x="93275" y="1849300"/>
            <a:ext cx="5595000" cy="773400"/>
          </a:xfrm>
          <a:prstGeom prst="rect">
            <a:avLst/>
          </a:prstGeom>
          <a:gradFill>
            <a:gsLst>
              <a:gs pos="0">
                <a:srgbClr val="0675E5"/>
              </a:gs>
              <a:gs pos="100000">
                <a:srgbClr val="073461"/>
              </a:gs>
            </a:gsLst>
            <a:lin ang="5400012" scaled="0"/>
          </a:gradFill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COVID-19 Information</a:t>
            </a:r>
            <a:endParaRPr sz="4400"/>
          </a:p>
        </p:txBody>
      </p:sp>
      <p:pic>
        <p:nvPicPr>
          <p:cNvPr id="161" name="Google Shape;1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275" y="220748"/>
            <a:ext cx="903916" cy="891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7825" y="279987"/>
            <a:ext cx="1027900" cy="7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4"/>
          <p:cNvSpPr txBox="1">
            <a:spLocks noGrp="1"/>
          </p:cNvSpPr>
          <p:nvPr>
            <p:ph type="title" idx="4294967295"/>
          </p:nvPr>
        </p:nvSpPr>
        <p:spPr>
          <a:xfrm>
            <a:off x="2194525" y="388388"/>
            <a:ext cx="44583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Institute of Technology of Cambodia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Department of Information and Communication Engineering</a:t>
            </a:r>
            <a:endParaRPr sz="1400"/>
          </a:p>
        </p:txBody>
      </p:sp>
      <p:sp>
        <p:nvSpPr>
          <p:cNvPr id="164" name="Google Shape;164;p14"/>
          <p:cNvSpPr txBox="1">
            <a:spLocks noGrp="1"/>
          </p:cNvSpPr>
          <p:nvPr>
            <p:ph type="subTitle" idx="4294967295"/>
          </p:nvPr>
        </p:nvSpPr>
        <p:spPr>
          <a:xfrm>
            <a:off x="600825" y="2660425"/>
            <a:ext cx="5173800" cy="89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>
                <a:latin typeface="Abel"/>
                <a:ea typeface="Abel"/>
                <a:cs typeface="Abel"/>
                <a:sym typeface="Abel"/>
              </a:rPr>
              <a:t>Lecturer	:  CHHUN Thavorac and HOK Tin</a:t>
            </a:r>
            <a:endParaRPr sz="1600" b="1"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>
                <a:latin typeface="Abel"/>
                <a:ea typeface="Abel"/>
                <a:cs typeface="Abel"/>
                <a:sym typeface="Abel"/>
              </a:rPr>
              <a:t>Duration	:  14 March - 24 June 2022</a:t>
            </a:r>
            <a:endParaRPr sz="1600" b="1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65" name="Google Shape;165;p14"/>
          <p:cNvSpPr/>
          <p:nvPr/>
        </p:nvSpPr>
        <p:spPr>
          <a:xfrm>
            <a:off x="5280325" y="1849301"/>
            <a:ext cx="377190" cy="450342"/>
          </a:xfrm>
          <a:custGeom>
            <a:avLst/>
            <a:gdLst/>
            <a:ahLst/>
            <a:cxnLst/>
            <a:rect l="l" t="t" r="r" b="b"/>
            <a:pathLst>
              <a:path w="457200" h="457200" extrusionOk="0">
                <a:moveTo>
                  <a:pt x="442913" y="180975"/>
                </a:moveTo>
                <a:cubicBezTo>
                  <a:pt x="435023" y="180974"/>
                  <a:pt x="428626" y="187368"/>
                  <a:pt x="428625" y="195258"/>
                </a:cubicBezTo>
                <a:cubicBezTo>
                  <a:pt x="428625" y="195260"/>
                  <a:pt x="428625" y="195261"/>
                  <a:pt x="428625" y="195263"/>
                </a:cubicBezTo>
                <a:lnTo>
                  <a:pt x="428625" y="209550"/>
                </a:lnTo>
                <a:lnTo>
                  <a:pt x="389308" y="209550"/>
                </a:lnTo>
                <a:cubicBezTo>
                  <a:pt x="385830" y="179926"/>
                  <a:pt x="374190" y="151851"/>
                  <a:pt x="355685" y="128457"/>
                </a:cubicBezTo>
                <a:lnTo>
                  <a:pt x="383510" y="100631"/>
                </a:lnTo>
                <a:lnTo>
                  <a:pt x="394709" y="110114"/>
                </a:lnTo>
                <a:cubicBezTo>
                  <a:pt x="400281" y="115700"/>
                  <a:pt x="409327" y="115711"/>
                  <a:pt x="414914" y="110139"/>
                </a:cubicBezTo>
                <a:cubicBezTo>
                  <a:pt x="420500" y="104565"/>
                  <a:pt x="420511" y="95520"/>
                  <a:pt x="414938" y="89934"/>
                </a:cubicBezTo>
                <a:cubicBezTo>
                  <a:pt x="414930" y="89926"/>
                  <a:pt x="414922" y="89918"/>
                  <a:pt x="414915" y="89911"/>
                </a:cubicBezTo>
                <a:lnTo>
                  <a:pt x="367291" y="42286"/>
                </a:lnTo>
                <a:cubicBezTo>
                  <a:pt x="361712" y="36706"/>
                  <a:pt x="352666" y="36706"/>
                  <a:pt x="347086" y="42285"/>
                </a:cubicBezTo>
                <a:cubicBezTo>
                  <a:pt x="341507" y="47864"/>
                  <a:pt x="341506" y="56910"/>
                  <a:pt x="347085" y="62489"/>
                </a:cubicBezTo>
                <a:lnTo>
                  <a:pt x="356569" y="73689"/>
                </a:lnTo>
                <a:lnTo>
                  <a:pt x="328743" y="101515"/>
                </a:lnTo>
                <a:cubicBezTo>
                  <a:pt x="305349" y="83012"/>
                  <a:pt x="277274" y="71372"/>
                  <a:pt x="247650" y="67894"/>
                </a:cubicBezTo>
                <a:lnTo>
                  <a:pt x="247650" y="28575"/>
                </a:lnTo>
                <a:lnTo>
                  <a:pt x="261938" y="28575"/>
                </a:lnTo>
                <a:cubicBezTo>
                  <a:pt x="269828" y="28575"/>
                  <a:pt x="276225" y="22178"/>
                  <a:pt x="276225" y="14288"/>
                </a:cubicBezTo>
                <a:cubicBezTo>
                  <a:pt x="276225" y="6397"/>
                  <a:pt x="269828" y="0"/>
                  <a:pt x="261938" y="0"/>
                </a:cubicBezTo>
                <a:lnTo>
                  <a:pt x="195263" y="0"/>
                </a:lnTo>
                <a:cubicBezTo>
                  <a:pt x="187372" y="0"/>
                  <a:pt x="180975" y="6397"/>
                  <a:pt x="180975" y="14288"/>
                </a:cubicBezTo>
                <a:cubicBezTo>
                  <a:pt x="180975" y="22178"/>
                  <a:pt x="187372" y="28575"/>
                  <a:pt x="195263" y="28575"/>
                </a:cubicBezTo>
                <a:lnTo>
                  <a:pt x="209550" y="28575"/>
                </a:lnTo>
                <a:lnTo>
                  <a:pt x="209550" y="67894"/>
                </a:lnTo>
                <a:cubicBezTo>
                  <a:pt x="179926" y="71372"/>
                  <a:pt x="151851" y="83012"/>
                  <a:pt x="128457" y="101515"/>
                </a:cubicBezTo>
                <a:lnTo>
                  <a:pt x="100631" y="73689"/>
                </a:lnTo>
                <a:lnTo>
                  <a:pt x="110115" y="62489"/>
                </a:lnTo>
                <a:cubicBezTo>
                  <a:pt x="115694" y="56910"/>
                  <a:pt x="115694" y="47864"/>
                  <a:pt x="110114" y="42285"/>
                </a:cubicBezTo>
                <a:cubicBezTo>
                  <a:pt x="104534" y="36706"/>
                  <a:pt x="95488" y="36706"/>
                  <a:pt x="89910" y="42286"/>
                </a:cubicBezTo>
                <a:lnTo>
                  <a:pt x="43382" y="89911"/>
                </a:lnTo>
                <a:cubicBezTo>
                  <a:pt x="37817" y="95504"/>
                  <a:pt x="37839" y="104550"/>
                  <a:pt x="43433" y="110116"/>
                </a:cubicBezTo>
                <a:cubicBezTo>
                  <a:pt x="49007" y="115661"/>
                  <a:pt x="58015" y="115661"/>
                  <a:pt x="63588" y="110115"/>
                </a:cubicBezTo>
                <a:lnTo>
                  <a:pt x="73691" y="100631"/>
                </a:lnTo>
                <a:lnTo>
                  <a:pt x="101516" y="128457"/>
                </a:lnTo>
                <a:cubicBezTo>
                  <a:pt x="83011" y="151851"/>
                  <a:pt x="71370" y="179926"/>
                  <a:pt x="67892" y="209550"/>
                </a:cubicBezTo>
                <a:lnTo>
                  <a:pt x="28575" y="209550"/>
                </a:lnTo>
                <a:lnTo>
                  <a:pt x="28575" y="195263"/>
                </a:lnTo>
                <a:cubicBezTo>
                  <a:pt x="28575" y="187372"/>
                  <a:pt x="22178" y="180975"/>
                  <a:pt x="14288" y="180975"/>
                </a:cubicBezTo>
                <a:cubicBezTo>
                  <a:pt x="6397" y="180975"/>
                  <a:pt x="0" y="187372"/>
                  <a:pt x="0" y="195263"/>
                </a:cubicBezTo>
                <a:lnTo>
                  <a:pt x="0" y="261938"/>
                </a:lnTo>
                <a:cubicBezTo>
                  <a:pt x="0" y="269828"/>
                  <a:pt x="6397" y="276225"/>
                  <a:pt x="14288" y="276225"/>
                </a:cubicBezTo>
                <a:cubicBezTo>
                  <a:pt x="22178" y="276225"/>
                  <a:pt x="28575" y="269828"/>
                  <a:pt x="28575" y="261938"/>
                </a:cubicBezTo>
                <a:lnTo>
                  <a:pt x="28575" y="247650"/>
                </a:lnTo>
                <a:lnTo>
                  <a:pt x="67892" y="247650"/>
                </a:lnTo>
                <a:cubicBezTo>
                  <a:pt x="71370" y="277274"/>
                  <a:pt x="83011" y="305349"/>
                  <a:pt x="101516" y="328743"/>
                </a:cubicBezTo>
                <a:lnTo>
                  <a:pt x="73691" y="356569"/>
                </a:lnTo>
                <a:lnTo>
                  <a:pt x="62491" y="347085"/>
                </a:lnTo>
                <a:cubicBezTo>
                  <a:pt x="56906" y="341512"/>
                  <a:pt x="47860" y="341522"/>
                  <a:pt x="42287" y="347107"/>
                </a:cubicBezTo>
                <a:cubicBezTo>
                  <a:pt x="36722" y="352684"/>
                  <a:pt x="36722" y="361712"/>
                  <a:pt x="42285" y="367290"/>
                </a:cubicBezTo>
                <a:lnTo>
                  <a:pt x="89910" y="414915"/>
                </a:lnTo>
                <a:cubicBezTo>
                  <a:pt x="95488" y="420494"/>
                  <a:pt x="104534" y="420494"/>
                  <a:pt x="110114" y="414915"/>
                </a:cubicBezTo>
                <a:cubicBezTo>
                  <a:pt x="115694" y="409336"/>
                  <a:pt x="115694" y="400290"/>
                  <a:pt x="110115" y="394710"/>
                </a:cubicBezTo>
                <a:lnTo>
                  <a:pt x="100631" y="383512"/>
                </a:lnTo>
                <a:lnTo>
                  <a:pt x="128456" y="355685"/>
                </a:lnTo>
                <a:cubicBezTo>
                  <a:pt x="151851" y="374189"/>
                  <a:pt x="179926" y="385828"/>
                  <a:pt x="209550" y="389307"/>
                </a:cubicBezTo>
                <a:lnTo>
                  <a:pt x="209550" y="428625"/>
                </a:lnTo>
                <a:lnTo>
                  <a:pt x="195263" y="428625"/>
                </a:lnTo>
                <a:cubicBezTo>
                  <a:pt x="187372" y="428625"/>
                  <a:pt x="180975" y="435022"/>
                  <a:pt x="180975" y="442913"/>
                </a:cubicBezTo>
                <a:cubicBezTo>
                  <a:pt x="180975" y="450803"/>
                  <a:pt x="187372" y="457200"/>
                  <a:pt x="195263" y="457200"/>
                </a:cubicBezTo>
                <a:lnTo>
                  <a:pt x="261938" y="457200"/>
                </a:lnTo>
                <a:cubicBezTo>
                  <a:pt x="269828" y="457200"/>
                  <a:pt x="276225" y="450803"/>
                  <a:pt x="276225" y="442913"/>
                </a:cubicBezTo>
                <a:cubicBezTo>
                  <a:pt x="276225" y="435022"/>
                  <a:pt x="269828" y="428625"/>
                  <a:pt x="261938" y="428625"/>
                </a:cubicBezTo>
                <a:lnTo>
                  <a:pt x="247650" y="428625"/>
                </a:lnTo>
                <a:lnTo>
                  <a:pt x="247650" y="389307"/>
                </a:lnTo>
                <a:cubicBezTo>
                  <a:pt x="277274" y="385828"/>
                  <a:pt x="305349" y="374189"/>
                  <a:pt x="328744" y="355685"/>
                </a:cubicBezTo>
                <a:lnTo>
                  <a:pt x="356569" y="383512"/>
                </a:lnTo>
                <a:lnTo>
                  <a:pt x="347085" y="394710"/>
                </a:lnTo>
                <a:cubicBezTo>
                  <a:pt x="341506" y="400290"/>
                  <a:pt x="341506" y="409336"/>
                  <a:pt x="347086" y="414915"/>
                </a:cubicBezTo>
                <a:cubicBezTo>
                  <a:pt x="352666" y="420494"/>
                  <a:pt x="361712" y="420494"/>
                  <a:pt x="367291" y="414915"/>
                </a:cubicBezTo>
                <a:lnTo>
                  <a:pt x="414915" y="367290"/>
                </a:lnTo>
                <a:cubicBezTo>
                  <a:pt x="420500" y="361716"/>
                  <a:pt x="420510" y="352670"/>
                  <a:pt x="414937" y="347084"/>
                </a:cubicBezTo>
                <a:cubicBezTo>
                  <a:pt x="409363" y="341499"/>
                  <a:pt x="400317" y="341489"/>
                  <a:pt x="394731" y="347063"/>
                </a:cubicBezTo>
                <a:cubicBezTo>
                  <a:pt x="394724" y="347071"/>
                  <a:pt x="394716" y="347079"/>
                  <a:pt x="394709" y="347085"/>
                </a:cubicBezTo>
                <a:lnTo>
                  <a:pt x="383509" y="356569"/>
                </a:lnTo>
                <a:lnTo>
                  <a:pt x="355684" y="328743"/>
                </a:lnTo>
                <a:cubicBezTo>
                  <a:pt x="374189" y="305349"/>
                  <a:pt x="385830" y="277274"/>
                  <a:pt x="389308" y="247650"/>
                </a:cubicBezTo>
                <a:lnTo>
                  <a:pt x="428625" y="247650"/>
                </a:lnTo>
                <a:lnTo>
                  <a:pt x="428625" y="261938"/>
                </a:lnTo>
                <a:cubicBezTo>
                  <a:pt x="428625" y="269828"/>
                  <a:pt x="435022" y="276225"/>
                  <a:pt x="442913" y="276225"/>
                </a:cubicBezTo>
                <a:cubicBezTo>
                  <a:pt x="450803" y="276225"/>
                  <a:pt x="457200" y="269828"/>
                  <a:pt x="457200" y="261938"/>
                </a:cubicBezTo>
                <a:lnTo>
                  <a:pt x="457200" y="195263"/>
                </a:lnTo>
                <a:cubicBezTo>
                  <a:pt x="457201" y="187373"/>
                  <a:pt x="450807" y="180976"/>
                  <a:pt x="442917" y="180975"/>
                </a:cubicBezTo>
                <a:cubicBezTo>
                  <a:pt x="442915" y="180975"/>
                  <a:pt x="442914" y="180975"/>
                  <a:pt x="442913" y="180975"/>
                </a:cubicBezTo>
                <a:close/>
                <a:moveTo>
                  <a:pt x="176213" y="190500"/>
                </a:moveTo>
                <a:cubicBezTo>
                  <a:pt x="157801" y="190500"/>
                  <a:pt x="142875" y="175574"/>
                  <a:pt x="142875" y="157163"/>
                </a:cubicBezTo>
                <a:cubicBezTo>
                  <a:pt x="142875" y="138751"/>
                  <a:pt x="157801" y="123825"/>
                  <a:pt x="176213" y="123825"/>
                </a:cubicBezTo>
                <a:cubicBezTo>
                  <a:pt x="194624" y="123825"/>
                  <a:pt x="209550" y="138751"/>
                  <a:pt x="209550" y="157163"/>
                </a:cubicBezTo>
                <a:cubicBezTo>
                  <a:pt x="209550" y="175574"/>
                  <a:pt x="194625" y="190500"/>
                  <a:pt x="176213" y="190500"/>
                </a:cubicBezTo>
                <a:cubicBezTo>
                  <a:pt x="176213" y="190500"/>
                  <a:pt x="176213" y="190500"/>
                  <a:pt x="176213" y="190500"/>
                </a:cubicBezTo>
                <a:close/>
                <a:moveTo>
                  <a:pt x="285750" y="314325"/>
                </a:moveTo>
                <a:cubicBezTo>
                  <a:pt x="275229" y="314325"/>
                  <a:pt x="266700" y="305796"/>
                  <a:pt x="266700" y="295275"/>
                </a:cubicBezTo>
                <a:cubicBezTo>
                  <a:pt x="266700" y="284754"/>
                  <a:pt x="275229" y="276225"/>
                  <a:pt x="285750" y="276225"/>
                </a:cubicBezTo>
                <a:cubicBezTo>
                  <a:pt x="296271" y="276225"/>
                  <a:pt x="304800" y="284754"/>
                  <a:pt x="304800" y="295275"/>
                </a:cubicBezTo>
                <a:cubicBezTo>
                  <a:pt x="304800" y="305796"/>
                  <a:pt x="296271" y="314325"/>
                  <a:pt x="285750" y="31432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4"/>
          <p:cNvSpPr txBox="1">
            <a:spLocks noGrp="1"/>
          </p:cNvSpPr>
          <p:nvPr>
            <p:ph type="body" idx="4294967295"/>
          </p:nvPr>
        </p:nvSpPr>
        <p:spPr>
          <a:xfrm>
            <a:off x="3336375" y="4154363"/>
            <a:ext cx="3761100" cy="89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latin typeface="Abel"/>
                <a:ea typeface="Abel"/>
                <a:cs typeface="Abel"/>
                <a:sym typeface="Abel"/>
              </a:rPr>
              <a:t>API: </a:t>
            </a:r>
            <a:r>
              <a:rPr lang="en" sz="1200" u="sng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  <a:hlinkClick r:id="rId5"/>
              </a:rPr>
              <a:t>https://api-node.hankimhak.tech</a:t>
            </a:r>
            <a:r>
              <a:rPr lang="en" sz="1200">
                <a:latin typeface="Abel"/>
                <a:ea typeface="Abel"/>
                <a:cs typeface="Abel"/>
                <a:sym typeface="Abel"/>
              </a:rPr>
              <a:t> </a:t>
            </a:r>
            <a:endParaRPr sz="1200"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latin typeface="Abel"/>
                <a:ea typeface="Abel"/>
                <a:cs typeface="Abel"/>
                <a:sym typeface="Abel"/>
              </a:rPr>
              <a:t>Client :  </a:t>
            </a:r>
            <a:r>
              <a:rPr lang="en" sz="1200" u="sng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  <a:hlinkClick r:id="rId6"/>
              </a:rPr>
              <a:t>https://covid19-web.hankimhak.tech</a:t>
            </a:r>
            <a:r>
              <a:rPr lang="en" sz="1200">
                <a:latin typeface="Abel"/>
                <a:ea typeface="Abel"/>
                <a:cs typeface="Abel"/>
                <a:sym typeface="Abel"/>
              </a:rPr>
              <a:t> </a:t>
            </a:r>
            <a:endParaRPr sz="1200"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latin typeface="Abel"/>
                <a:ea typeface="Abel"/>
                <a:cs typeface="Abel"/>
                <a:sym typeface="Abel"/>
              </a:rPr>
              <a:t>Admin: </a:t>
            </a:r>
            <a:r>
              <a:rPr lang="en" sz="1200" u="sng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  <a:hlinkClick r:id="rId7"/>
              </a:rPr>
              <a:t>https://covid19-admin.hankimhak.tech</a:t>
            </a:r>
            <a:r>
              <a:rPr lang="en" sz="1200">
                <a:latin typeface="Abel"/>
                <a:ea typeface="Abel"/>
                <a:cs typeface="Abel"/>
                <a:sym typeface="Abel"/>
              </a:rPr>
              <a:t> </a:t>
            </a:r>
            <a:endParaRPr sz="1200"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3"/>
          <p:cNvSpPr txBox="1">
            <a:spLocks noGrp="1"/>
          </p:cNvSpPr>
          <p:nvPr>
            <p:ph type="title"/>
          </p:nvPr>
        </p:nvSpPr>
        <p:spPr>
          <a:xfrm>
            <a:off x="462550" y="0"/>
            <a:ext cx="63738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Analysis</a:t>
            </a:r>
            <a:endParaRPr/>
          </a:p>
        </p:txBody>
      </p:sp>
      <p:sp>
        <p:nvSpPr>
          <p:cNvPr id="317" name="Google Shape;317;p23"/>
          <p:cNvSpPr txBox="1">
            <a:spLocks noGrp="1"/>
          </p:cNvSpPr>
          <p:nvPr>
            <p:ph type="body" idx="1"/>
          </p:nvPr>
        </p:nvSpPr>
        <p:spPr>
          <a:xfrm>
            <a:off x="233950" y="1516200"/>
            <a:ext cx="2489400" cy="5079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Share Tech"/>
                <a:ea typeface="Share Tech"/>
                <a:cs typeface="Share Tech"/>
                <a:sym typeface="Share Tech"/>
              </a:rPr>
              <a:t>Technologies</a:t>
            </a:r>
            <a:endParaRPr>
              <a:latin typeface="Share Tech"/>
              <a:ea typeface="Share Tech"/>
              <a:cs typeface="Share Tech"/>
              <a:sym typeface="Share Tech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18" name="Google Shape;318;p23"/>
          <p:cNvSpPr txBox="1">
            <a:spLocks noGrp="1"/>
          </p:cNvSpPr>
          <p:nvPr>
            <p:ph type="body" idx="2"/>
          </p:nvPr>
        </p:nvSpPr>
        <p:spPr>
          <a:xfrm>
            <a:off x="180650" y="3667900"/>
            <a:ext cx="1187400" cy="44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Share Tech"/>
                <a:ea typeface="Share Tech"/>
                <a:cs typeface="Share Tech"/>
                <a:sym typeface="Share Tech"/>
              </a:rPr>
              <a:t>Languages</a:t>
            </a:r>
            <a:endParaRPr sz="1200"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319" name="Google Shape;319;p23"/>
          <p:cNvSpPr txBox="1">
            <a:spLocks noGrp="1"/>
          </p:cNvSpPr>
          <p:nvPr>
            <p:ph type="body" idx="3"/>
          </p:nvPr>
        </p:nvSpPr>
        <p:spPr>
          <a:xfrm>
            <a:off x="233950" y="2604538"/>
            <a:ext cx="2308200" cy="50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Share Tech"/>
                <a:ea typeface="Share Tech"/>
                <a:cs typeface="Share Tech"/>
                <a:sym typeface="Share Tech"/>
              </a:rPr>
              <a:t>Tools</a:t>
            </a:r>
            <a:endParaRPr>
              <a:latin typeface="Share Tech"/>
              <a:ea typeface="Share Tech"/>
              <a:cs typeface="Share Tech"/>
              <a:sym typeface="Share Tech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20" name="Google Shape;320;p23"/>
          <p:cNvSpPr txBox="1">
            <a:spLocks noGrp="1"/>
          </p:cNvSpPr>
          <p:nvPr>
            <p:ph type="sldNum" idx="12"/>
          </p:nvPr>
        </p:nvSpPr>
        <p:spPr>
          <a:xfrm>
            <a:off x="8638334" y="44711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21" name="Google Shape;3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7925" y="2007338"/>
            <a:ext cx="1187475" cy="5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2412" y="1996213"/>
            <a:ext cx="1187474" cy="61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8700" y="1793676"/>
            <a:ext cx="1533704" cy="10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05400" y="1838688"/>
            <a:ext cx="1352699" cy="93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05063" y="1332777"/>
            <a:ext cx="2567675" cy="171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3"/>
          <p:cNvPicPr preferRelativeResize="0"/>
          <p:nvPr/>
        </p:nvPicPr>
        <p:blipFill rotWithShape="1">
          <a:blip r:embed="rId8">
            <a:alphaModFix/>
          </a:blip>
          <a:srcRect r="-3135" b="-3135"/>
          <a:stretch/>
        </p:blipFill>
        <p:spPr>
          <a:xfrm>
            <a:off x="1617925" y="4196925"/>
            <a:ext cx="616001" cy="61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17725" y="3105189"/>
            <a:ext cx="616000" cy="6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99025" y="3105212"/>
            <a:ext cx="616000" cy="6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580327" y="3105200"/>
            <a:ext cx="616000" cy="6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3"/>
          <p:cNvPicPr preferRelativeResize="0"/>
          <p:nvPr/>
        </p:nvPicPr>
        <p:blipFill rotWithShape="1">
          <a:blip r:embed="rId12">
            <a:alphaModFix/>
          </a:blip>
          <a:srcRect r="6768" b="27870"/>
          <a:stretch/>
        </p:blipFill>
        <p:spPr>
          <a:xfrm>
            <a:off x="4783150" y="3105201"/>
            <a:ext cx="1415554" cy="6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448425" y="3056075"/>
            <a:ext cx="714250" cy="714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2" name="Google Shape;332;p23"/>
          <p:cNvCxnSpPr/>
          <p:nvPr/>
        </p:nvCxnSpPr>
        <p:spPr>
          <a:xfrm>
            <a:off x="824850" y="2900075"/>
            <a:ext cx="7997100" cy="28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3" name="Google Shape;333;p23"/>
          <p:cNvCxnSpPr/>
          <p:nvPr/>
        </p:nvCxnSpPr>
        <p:spPr>
          <a:xfrm>
            <a:off x="1617925" y="1755738"/>
            <a:ext cx="7203900" cy="28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4" name="Google Shape;334;p23"/>
          <p:cNvCxnSpPr>
            <a:stCxn id="318" idx="3"/>
          </p:cNvCxnSpPr>
          <p:nvPr/>
        </p:nvCxnSpPr>
        <p:spPr>
          <a:xfrm>
            <a:off x="1368050" y="3891100"/>
            <a:ext cx="7369500" cy="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5" name="Google Shape;335;p23"/>
          <p:cNvSpPr txBox="1">
            <a:spLocks noGrp="1"/>
          </p:cNvSpPr>
          <p:nvPr>
            <p:ph type="ctrTitle" idx="4294967295"/>
          </p:nvPr>
        </p:nvSpPr>
        <p:spPr>
          <a:xfrm>
            <a:off x="2860500" y="1041225"/>
            <a:ext cx="3423000" cy="33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00"/>
                </a:solidFill>
              </a:rPr>
              <a:t>Technology, Languages and Tool</a:t>
            </a:r>
            <a:endParaRPr sz="2200">
              <a:solidFill>
                <a:srgbClr val="FFFF00"/>
              </a:solidFill>
            </a:endParaRPr>
          </a:p>
        </p:txBody>
      </p:sp>
      <p:pic>
        <p:nvPicPr>
          <p:cNvPr id="336" name="Google Shape;336;p2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615050" y="3080650"/>
            <a:ext cx="672601" cy="6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"/>
          <p:cNvSpPr txBox="1">
            <a:spLocks noGrp="1"/>
          </p:cNvSpPr>
          <p:nvPr>
            <p:ph type="title"/>
          </p:nvPr>
        </p:nvSpPr>
        <p:spPr>
          <a:xfrm>
            <a:off x="410250" y="0"/>
            <a:ext cx="63738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Analysis</a:t>
            </a:r>
            <a:endParaRPr/>
          </a:p>
        </p:txBody>
      </p:sp>
      <p:sp>
        <p:nvSpPr>
          <p:cNvPr id="342" name="Google Shape;342;p2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43" name="Google Shape;343;p24"/>
          <p:cNvSpPr txBox="1">
            <a:spLocks noGrp="1"/>
          </p:cNvSpPr>
          <p:nvPr>
            <p:ph type="ctrTitle" idx="4294967295"/>
          </p:nvPr>
        </p:nvSpPr>
        <p:spPr>
          <a:xfrm>
            <a:off x="3386100" y="1159288"/>
            <a:ext cx="2371800" cy="33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00"/>
                </a:solidFill>
              </a:rPr>
              <a:t>System Architecture</a:t>
            </a:r>
            <a:endParaRPr sz="2200">
              <a:solidFill>
                <a:srgbClr val="FFFF00"/>
              </a:solidFill>
            </a:endParaRPr>
          </a:p>
        </p:txBody>
      </p:sp>
      <p:pic>
        <p:nvPicPr>
          <p:cNvPr id="344" name="Google Shape;3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225" y="1991875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2313" y="1991863"/>
            <a:ext cx="1333524" cy="133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2875" y="2863700"/>
            <a:ext cx="853625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799995">
            <a:off x="5717898" y="2184075"/>
            <a:ext cx="853626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888" y="2863700"/>
            <a:ext cx="853625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799995">
            <a:off x="2729436" y="2133175"/>
            <a:ext cx="853626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4"/>
          <p:cNvSpPr txBox="1"/>
          <p:nvPr/>
        </p:nvSpPr>
        <p:spPr>
          <a:xfrm>
            <a:off x="950075" y="3257300"/>
            <a:ext cx="101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Web brower</a:t>
            </a: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51" name="Google Shape;351;p24"/>
          <p:cNvSpPr txBox="1"/>
          <p:nvPr/>
        </p:nvSpPr>
        <p:spPr>
          <a:xfrm>
            <a:off x="2662874" y="3257300"/>
            <a:ext cx="147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JSON Response</a:t>
            </a: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52" name="Google Shape;352;p24"/>
          <p:cNvSpPr txBox="1"/>
          <p:nvPr/>
        </p:nvSpPr>
        <p:spPr>
          <a:xfrm>
            <a:off x="2622500" y="1783875"/>
            <a:ext cx="133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JSON Request</a:t>
            </a: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53" name="Google Shape;353;p24"/>
          <p:cNvSpPr txBox="1"/>
          <p:nvPr/>
        </p:nvSpPr>
        <p:spPr>
          <a:xfrm>
            <a:off x="4236125" y="3401575"/>
            <a:ext cx="1017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API server</a:t>
            </a: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(NodeJS)</a:t>
            </a: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54" name="Google Shape;354;p24"/>
          <p:cNvSpPr txBox="1"/>
          <p:nvPr/>
        </p:nvSpPr>
        <p:spPr>
          <a:xfrm>
            <a:off x="5961662" y="3257300"/>
            <a:ext cx="70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Data</a:t>
            </a: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55" name="Google Shape;355;p24"/>
          <p:cNvSpPr txBox="1"/>
          <p:nvPr/>
        </p:nvSpPr>
        <p:spPr>
          <a:xfrm>
            <a:off x="5895107" y="1783875"/>
            <a:ext cx="61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NoSql</a:t>
            </a: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56" name="Google Shape;356;p24"/>
          <p:cNvSpPr txBox="1"/>
          <p:nvPr/>
        </p:nvSpPr>
        <p:spPr>
          <a:xfrm>
            <a:off x="6932024" y="3401575"/>
            <a:ext cx="1477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Database</a:t>
            </a: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(MongoDB)</a:t>
            </a: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357" name="Google Shape;35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5150" y="2060625"/>
            <a:ext cx="1291250" cy="129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25150" y="2060625"/>
            <a:ext cx="1291250" cy="129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5"/>
          <p:cNvSpPr txBox="1">
            <a:spLocks noGrp="1"/>
          </p:cNvSpPr>
          <p:nvPr>
            <p:ph type="title"/>
          </p:nvPr>
        </p:nvSpPr>
        <p:spPr>
          <a:xfrm>
            <a:off x="410250" y="0"/>
            <a:ext cx="63738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Analysis</a:t>
            </a:r>
            <a:endParaRPr/>
          </a:p>
        </p:txBody>
      </p:sp>
      <p:sp>
        <p:nvSpPr>
          <p:cNvPr id="364" name="Google Shape;364;p2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65" name="Google Shape;365;p25"/>
          <p:cNvSpPr txBox="1">
            <a:spLocks noGrp="1"/>
          </p:cNvSpPr>
          <p:nvPr>
            <p:ph type="ctrTitle" idx="4294967295"/>
          </p:nvPr>
        </p:nvSpPr>
        <p:spPr>
          <a:xfrm>
            <a:off x="3015550" y="665100"/>
            <a:ext cx="2371800" cy="33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00"/>
                </a:solidFill>
              </a:rPr>
              <a:t>Logical Architecture</a:t>
            </a:r>
            <a:endParaRPr sz="2200">
              <a:solidFill>
                <a:srgbClr val="FFFF00"/>
              </a:solidFill>
            </a:endParaRPr>
          </a:p>
        </p:txBody>
      </p:sp>
      <p:sp>
        <p:nvSpPr>
          <p:cNvPr id="366" name="Google Shape;366;p25"/>
          <p:cNvSpPr/>
          <p:nvPr/>
        </p:nvSpPr>
        <p:spPr>
          <a:xfrm>
            <a:off x="1821625" y="1955200"/>
            <a:ext cx="836700" cy="14607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59AF9"/>
              </a:gs>
              <a:gs pos="100000">
                <a:srgbClr val="0A5592"/>
              </a:gs>
            </a:gsLst>
            <a:lin ang="5400012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Laptop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7" name="Google Shape;367;p25"/>
          <p:cNvSpPr/>
          <p:nvPr/>
        </p:nvSpPr>
        <p:spPr>
          <a:xfrm>
            <a:off x="3612525" y="1837900"/>
            <a:ext cx="1497900" cy="24411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675E5"/>
              </a:gs>
              <a:gs pos="100000">
                <a:srgbClr val="073461"/>
              </a:gs>
            </a:gsLst>
            <a:lin ang="5400012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5"/>
          <p:cNvSpPr/>
          <p:nvPr/>
        </p:nvSpPr>
        <p:spPr>
          <a:xfrm>
            <a:off x="3884400" y="2083100"/>
            <a:ext cx="959400" cy="22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Authentication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369" name="Google Shape;369;p25"/>
          <p:cNvSpPr/>
          <p:nvPr/>
        </p:nvSpPr>
        <p:spPr>
          <a:xfrm>
            <a:off x="3884400" y="2528650"/>
            <a:ext cx="959400" cy="22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Role Validation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370" name="Google Shape;370;p25"/>
          <p:cNvSpPr/>
          <p:nvPr/>
        </p:nvSpPr>
        <p:spPr>
          <a:xfrm>
            <a:off x="3884400" y="3199225"/>
            <a:ext cx="959400" cy="22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Controller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371" name="Google Shape;371;p25"/>
          <p:cNvSpPr/>
          <p:nvPr/>
        </p:nvSpPr>
        <p:spPr>
          <a:xfrm>
            <a:off x="3881775" y="3739550"/>
            <a:ext cx="959400" cy="22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Model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372" name="Google Shape;372;p25"/>
          <p:cNvSpPr/>
          <p:nvPr/>
        </p:nvSpPr>
        <p:spPr>
          <a:xfrm>
            <a:off x="3759575" y="1991400"/>
            <a:ext cx="1260000" cy="891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373" name="Google Shape;3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6525" y="3502975"/>
            <a:ext cx="740826" cy="740826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25"/>
          <p:cNvSpPr txBox="1"/>
          <p:nvPr/>
        </p:nvSpPr>
        <p:spPr>
          <a:xfrm>
            <a:off x="3848525" y="1461150"/>
            <a:ext cx="108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Web Server</a:t>
            </a:r>
            <a:endParaRPr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375" name="Google Shape;375;p25"/>
          <p:cNvSpPr txBox="1"/>
          <p:nvPr/>
        </p:nvSpPr>
        <p:spPr>
          <a:xfrm>
            <a:off x="5665888" y="4208100"/>
            <a:ext cx="1082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Database</a:t>
            </a:r>
            <a:endParaRPr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(mongoDB)</a:t>
            </a:r>
            <a:endParaRPr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cxnSp>
        <p:nvCxnSpPr>
          <p:cNvPr id="376" name="Google Shape;376;p25"/>
          <p:cNvCxnSpPr/>
          <p:nvPr/>
        </p:nvCxnSpPr>
        <p:spPr>
          <a:xfrm>
            <a:off x="4390725" y="2317625"/>
            <a:ext cx="0" cy="197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7" name="Google Shape;377;p25"/>
          <p:cNvCxnSpPr>
            <a:endCxn id="370" idx="0"/>
          </p:cNvCxnSpPr>
          <p:nvPr/>
        </p:nvCxnSpPr>
        <p:spPr>
          <a:xfrm>
            <a:off x="4364100" y="2754625"/>
            <a:ext cx="0" cy="444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8" name="Google Shape;378;p25"/>
          <p:cNvCxnSpPr/>
          <p:nvPr/>
        </p:nvCxnSpPr>
        <p:spPr>
          <a:xfrm flipH="1">
            <a:off x="4635850" y="3426275"/>
            <a:ext cx="5400" cy="319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9" name="Google Shape;379;p25"/>
          <p:cNvCxnSpPr/>
          <p:nvPr/>
        </p:nvCxnSpPr>
        <p:spPr>
          <a:xfrm rot="10800000">
            <a:off x="4102900" y="3426425"/>
            <a:ext cx="0" cy="309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0" name="Google Shape;380;p25"/>
          <p:cNvCxnSpPr>
            <a:stCxn id="371" idx="3"/>
            <a:endCxn id="373" idx="1"/>
          </p:cNvCxnSpPr>
          <p:nvPr/>
        </p:nvCxnSpPr>
        <p:spPr>
          <a:xfrm>
            <a:off x="4841175" y="3851450"/>
            <a:ext cx="995400" cy="21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1" name="Google Shape;381;p25"/>
          <p:cNvCxnSpPr/>
          <p:nvPr/>
        </p:nvCxnSpPr>
        <p:spPr>
          <a:xfrm rot="10800000">
            <a:off x="4841175" y="3851438"/>
            <a:ext cx="995400" cy="21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2" name="Google Shape;382;p25"/>
          <p:cNvCxnSpPr/>
          <p:nvPr/>
        </p:nvCxnSpPr>
        <p:spPr>
          <a:xfrm>
            <a:off x="2647800" y="2184375"/>
            <a:ext cx="1242000" cy="5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3" name="Google Shape;383;p25"/>
          <p:cNvCxnSpPr>
            <a:stCxn id="370" idx="1"/>
          </p:cNvCxnSpPr>
          <p:nvPr/>
        </p:nvCxnSpPr>
        <p:spPr>
          <a:xfrm rot="10800000">
            <a:off x="2642400" y="3309025"/>
            <a:ext cx="1242000" cy="2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4" name="Google Shape;384;p25"/>
          <p:cNvSpPr txBox="1"/>
          <p:nvPr/>
        </p:nvSpPr>
        <p:spPr>
          <a:xfrm>
            <a:off x="2681975" y="1917900"/>
            <a:ext cx="906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Json Request</a:t>
            </a:r>
            <a:endParaRPr sz="10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385" name="Google Shape;385;p25"/>
          <p:cNvSpPr txBox="1"/>
          <p:nvPr/>
        </p:nvSpPr>
        <p:spPr>
          <a:xfrm>
            <a:off x="2578525" y="3309025"/>
            <a:ext cx="1034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Json Response</a:t>
            </a:r>
            <a:endParaRPr sz="10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6"/>
          <p:cNvSpPr txBox="1">
            <a:spLocks noGrp="1"/>
          </p:cNvSpPr>
          <p:nvPr>
            <p:ph type="title"/>
          </p:nvPr>
        </p:nvSpPr>
        <p:spPr>
          <a:xfrm>
            <a:off x="410250" y="0"/>
            <a:ext cx="63738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Analysis</a:t>
            </a:r>
            <a:endParaRPr/>
          </a:p>
        </p:txBody>
      </p:sp>
      <p:sp>
        <p:nvSpPr>
          <p:cNvPr id="391" name="Google Shape;391;p2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92" name="Google Shape;392;p26"/>
          <p:cNvSpPr txBox="1">
            <a:spLocks noGrp="1"/>
          </p:cNvSpPr>
          <p:nvPr>
            <p:ph type="ctrTitle" idx="4294967295"/>
          </p:nvPr>
        </p:nvSpPr>
        <p:spPr>
          <a:xfrm>
            <a:off x="3386088" y="665100"/>
            <a:ext cx="2371800" cy="33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00"/>
                </a:solidFill>
              </a:rPr>
              <a:t>Database</a:t>
            </a:r>
            <a:endParaRPr sz="2200">
              <a:solidFill>
                <a:srgbClr val="FFFF00"/>
              </a:solidFill>
            </a:endParaRPr>
          </a:p>
        </p:txBody>
      </p:sp>
      <p:pic>
        <p:nvPicPr>
          <p:cNvPr id="393" name="Google Shape;39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261" y="1190425"/>
            <a:ext cx="6623473" cy="343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7"/>
          <p:cNvSpPr txBox="1">
            <a:spLocks noGrp="1"/>
          </p:cNvSpPr>
          <p:nvPr>
            <p:ph type="ctrTitle"/>
          </p:nvPr>
        </p:nvSpPr>
        <p:spPr>
          <a:xfrm>
            <a:off x="514800" y="2173575"/>
            <a:ext cx="8114400" cy="655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Implementation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8"/>
          <p:cNvSpPr txBox="1">
            <a:spLocks noGrp="1"/>
          </p:cNvSpPr>
          <p:nvPr>
            <p:ph type="title"/>
          </p:nvPr>
        </p:nvSpPr>
        <p:spPr>
          <a:xfrm>
            <a:off x="434850" y="0"/>
            <a:ext cx="6373800" cy="65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Implement</a:t>
            </a:r>
            <a:endParaRPr/>
          </a:p>
        </p:txBody>
      </p:sp>
      <p:sp>
        <p:nvSpPr>
          <p:cNvPr id="404" name="Google Shape;404;p28"/>
          <p:cNvSpPr txBox="1">
            <a:spLocks noGrp="1"/>
          </p:cNvSpPr>
          <p:nvPr>
            <p:ph type="sldNum" idx="12"/>
          </p:nvPr>
        </p:nvSpPr>
        <p:spPr>
          <a:xfrm>
            <a:off x="8451684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405" name="Google Shape;405;p28"/>
          <p:cNvSpPr/>
          <p:nvPr/>
        </p:nvSpPr>
        <p:spPr>
          <a:xfrm>
            <a:off x="32000" y="2414691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406" name="Google Shape;406;p28"/>
          <p:cNvSpPr/>
          <p:nvPr/>
        </p:nvSpPr>
        <p:spPr>
          <a:xfrm>
            <a:off x="32000" y="2414691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grpSp>
        <p:nvGrpSpPr>
          <p:cNvPr id="407" name="Google Shape;407;p28"/>
          <p:cNvGrpSpPr/>
          <p:nvPr/>
        </p:nvGrpSpPr>
        <p:grpSpPr>
          <a:xfrm>
            <a:off x="1818339" y="1747064"/>
            <a:ext cx="473400" cy="473400"/>
            <a:chOff x="1786339" y="1703401"/>
            <a:chExt cx="473400" cy="473400"/>
          </a:xfrm>
        </p:grpSpPr>
        <p:sp>
          <p:nvSpPr>
            <p:cNvPr id="408" name="Google Shape;408;p28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  <p:sp>
          <p:nvSpPr>
            <p:cNvPr id="409" name="Google Shape;409;p28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1</a:t>
              </a:r>
              <a:endParaRPr sz="600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</p:grpSp>
      <p:grpSp>
        <p:nvGrpSpPr>
          <p:cNvPr id="410" name="Google Shape;410;p28"/>
          <p:cNvGrpSpPr/>
          <p:nvPr/>
        </p:nvGrpSpPr>
        <p:grpSpPr>
          <a:xfrm>
            <a:off x="3846414" y="1747064"/>
            <a:ext cx="473400" cy="473400"/>
            <a:chOff x="3814414" y="1703401"/>
            <a:chExt cx="473400" cy="473400"/>
          </a:xfrm>
        </p:grpSpPr>
        <p:sp>
          <p:nvSpPr>
            <p:cNvPr id="411" name="Google Shape;411;p28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  <p:sp>
          <p:nvSpPr>
            <p:cNvPr id="412" name="Google Shape;412;p28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3</a:t>
              </a:r>
              <a:endParaRPr sz="600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</p:grpSp>
      <p:grpSp>
        <p:nvGrpSpPr>
          <p:cNvPr id="413" name="Google Shape;413;p28"/>
          <p:cNvGrpSpPr/>
          <p:nvPr/>
        </p:nvGrpSpPr>
        <p:grpSpPr>
          <a:xfrm>
            <a:off x="5874489" y="1747064"/>
            <a:ext cx="473400" cy="473400"/>
            <a:chOff x="5842489" y="1703401"/>
            <a:chExt cx="473400" cy="473400"/>
          </a:xfrm>
        </p:grpSpPr>
        <p:sp>
          <p:nvSpPr>
            <p:cNvPr id="414" name="Google Shape;414;p28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5</a:t>
              </a:r>
              <a:endParaRPr sz="600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</p:grpSp>
      <p:grpSp>
        <p:nvGrpSpPr>
          <p:cNvPr id="416" name="Google Shape;416;p28"/>
          <p:cNvGrpSpPr/>
          <p:nvPr/>
        </p:nvGrpSpPr>
        <p:grpSpPr>
          <a:xfrm>
            <a:off x="6912814" y="3619963"/>
            <a:ext cx="473400" cy="473400"/>
            <a:chOff x="6880814" y="3576300"/>
            <a:chExt cx="473400" cy="473400"/>
          </a:xfrm>
        </p:grpSpPr>
        <p:sp>
          <p:nvSpPr>
            <p:cNvPr id="417" name="Google Shape;417;p28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  <p:sp>
          <p:nvSpPr>
            <p:cNvPr id="418" name="Google Shape;418;p28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6</a:t>
              </a:r>
              <a:endParaRPr sz="600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</p:grpSp>
      <p:grpSp>
        <p:nvGrpSpPr>
          <p:cNvPr id="419" name="Google Shape;419;p28"/>
          <p:cNvGrpSpPr/>
          <p:nvPr/>
        </p:nvGrpSpPr>
        <p:grpSpPr>
          <a:xfrm>
            <a:off x="4884739" y="3619963"/>
            <a:ext cx="473400" cy="473400"/>
            <a:chOff x="4852739" y="3576300"/>
            <a:chExt cx="473400" cy="473400"/>
          </a:xfrm>
        </p:grpSpPr>
        <p:sp>
          <p:nvSpPr>
            <p:cNvPr id="420" name="Google Shape;420;p28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  <p:sp>
          <p:nvSpPr>
            <p:cNvPr id="421" name="Google Shape;421;p28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4</a:t>
              </a:r>
              <a:endParaRPr sz="600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</p:grpSp>
      <p:grpSp>
        <p:nvGrpSpPr>
          <p:cNvPr id="422" name="Google Shape;422;p28"/>
          <p:cNvGrpSpPr/>
          <p:nvPr/>
        </p:nvGrpSpPr>
        <p:grpSpPr>
          <a:xfrm>
            <a:off x="2856664" y="3619963"/>
            <a:ext cx="473400" cy="473400"/>
            <a:chOff x="2824664" y="3576300"/>
            <a:chExt cx="473400" cy="473400"/>
          </a:xfrm>
        </p:grpSpPr>
        <p:sp>
          <p:nvSpPr>
            <p:cNvPr id="423" name="Google Shape;423;p28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  <p:sp>
          <p:nvSpPr>
            <p:cNvPr id="424" name="Google Shape;424;p28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2</a:t>
              </a:r>
              <a:endParaRPr sz="600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</p:grpSp>
      <p:sp>
        <p:nvSpPr>
          <p:cNvPr id="425" name="Google Shape;425;p28"/>
          <p:cNvSpPr txBox="1"/>
          <p:nvPr/>
        </p:nvSpPr>
        <p:spPr>
          <a:xfrm>
            <a:off x="1186550" y="1518163"/>
            <a:ext cx="1737000" cy="1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Get Information about Project Defined Problem</a:t>
            </a:r>
            <a:endParaRPr sz="11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grpSp>
        <p:nvGrpSpPr>
          <p:cNvPr id="426" name="Google Shape;426;p28"/>
          <p:cNvGrpSpPr/>
          <p:nvPr/>
        </p:nvGrpSpPr>
        <p:grpSpPr>
          <a:xfrm>
            <a:off x="7902575" y="1747062"/>
            <a:ext cx="473400" cy="473400"/>
            <a:chOff x="5842489" y="1703401"/>
            <a:chExt cx="473400" cy="473400"/>
          </a:xfrm>
        </p:grpSpPr>
        <p:sp>
          <p:nvSpPr>
            <p:cNvPr id="427" name="Google Shape;427;p28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6012150" y="1866500"/>
              <a:ext cx="1305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7</a:t>
              </a:r>
              <a:endParaRPr sz="600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endParaRPr>
            </a:p>
          </p:txBody>
        </p:sp>
      </p:grpSp>
      <p:sp>
        <p:nvSpPr>
          <p:cNvPr id="429" name="Google Shape;429;p28"/>
          <p:cNvSpPr txBox="1"/>
          <p:nvPr/>
        </p:nvSpPr>
        <p:spPr>
          <a:xfrm>
            <a:off x="2224875" y="4050738"/>
            <a:ext cx="1737000" cy="1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Analysis &amp; Design UI</a:t>
            </a:r>
            <a:endParaRPr sz="11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430" name="Google Shape;430;p28"/>
          <p:cNvSpPr txBox="1"/>
          <p:nvPr/>
        </p:nvSpPr>
        <p:spPr>
          <a:xfrm>
            <a:off x="3214625" y="1518163"/>
            <a:ext cx="1737000" cy="1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Front-end</a:t>
            </a:r>
            <a:endParaRPr sz="11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431" name="Google Shape;431;p28"/>
          <p:cNvSpPr txBox="1"/>
          <p:nvPr/>
        </p:nvSpPr>
        <p:spPr>
          <a:xfrm>
            <a:off x="4252950" y="4050738"/>
            <a:ext cx="1737000" cy="1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Back-end</a:t>
            </a:r>
            <a:endParaRPr sz="11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432" name="Google Shape;432;p28"/>
          <p:cNvSpPr txBox="1">
            <a:spLocks noGrp="1"/>
          </p:cNvSpPr>
          <p:nvPr>
            <p:ph type="ctrTitle" idx="4294967295"/>
          </p:nvPr>
        </p:nvSpPr>
        <p:spPr>
          <a:xfrm>
            <a:off x="3386088" y="665100"/>
            <a:ext cx="2371800" cy="33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00"/>
                </a:solidFill>
              </a:rPr>
              <a:t>Road Map </a:t>
            </a:r>
            <a:endParaRPr sz="2200">
              <a:solidFill>
                <a:srgbClr val="FFFF00"/>
              </a:solidFill>
            </a:endParaRPr>
          </a:p>
        </p:txBody>
      </p:sp>
      <p:sp>
        <p:nvSpPr>
          <p:cNvPr id="433" name="Google Shape;433;p28"/>
          <p:cNvSpPr txBox="1"/>
          <p:nvPr/>
        </p:nvSpPr>
        <p:spPr>
          <a:xfrm>
            <a:off x="6185325" y="4050738"/>
            <a:ext cx="1928400" cy="1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Hosting</a:t>
            </a:r>
            <a:endParaRPr sz="11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434" name="Google Shape;434;p28"/>
          <p:cNvSpPr txBox="1"/>
          <p:nvPr/>
        </p:nvSpPr>
        <p:spPr>
          <a:xfrm>
            <a:off x="7142575" y="1562563"/>
            <a:ext cx="1928400" cy="1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Testing</a:t>
            </a:r>
            <a:endParaRPr sz="11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435" name="Google Shape;435;p28"/>
          <p:cNvSpPr txBox="1"/>
          <p:nvPr/>
        </p:nvSpPr>
        <p:spPr>
          <a:xfrm>
            <a:off x="5314350" y="1518163"/>
            <a:ext cx="1928400" cy="1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Connect Front-End and Back-End</a:t>
            </a:r>
            <a:endParaRPr sz="11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462550" y="0"/>
            <a:ext cx="63738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Implementation</a:t>
            </a:r>
            <a:endParaRPr/>
          </a:p>
        </p:txBody>
      </p:sp>
      <p:sp>
        <p:nvSpPr>
          <p:cNvPr id="441" name="Google Shape;441;p29"/>
          <p:cNvSpPr txBox="1">
            <a:spLocks noGrp="1"/>
          </p:cNvSpPr>
          <p:nvPr>
            <p:ph type="sldNum" idx="12"/>
          </p:nvPr>
        </p:nvSpPr>
        <p:spPr>
          <a:xfrm>
            <a:off x="8531734" y="44711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442" name="Google Shape;442;p29"/>
          <p:cNvSpPr txBox="1">
            <a:spLocks noGrp="1"/>
          </p:cNvSpPr>
          <p:nvPr>
            <p:ph type="ctrTitle" idx="4294967295"/>
          </p:nvPr>
        </p:nvSpPr>
        <p:spPr>
          <a:xfrm>
            <a:off x="2610500" y="771700"/>
            <a:ext cx="3423000" cy="33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00"/>
                </a:solidFill>
              </a:rPr>
              <a:t>Project Structure</a:t>
            </a:r>
            <a:endParaRPr sz="2200">
              <a:solidFill>
                <a:srgbClr val="FFFF00"/>
              </a:solidFill>
            </a:endParaRPr>
          </a:p>
        </p:txBody>
      </p:sp>
      <p:pic>
        <p:nvPicPr>
          <p:cNvPr id="443" name="Google Shape;44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6513" y="1366075"/>
            <a:ext cx="5770973" cy="307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0"/>
          <p:cNvSpPr txBox="1">
            <a:spLocks noGrp="1"/>
          </p:cNvSpPr>
          <p:nvPr>
            <p:ph type="title"/>
          </p:nvPr>
        </p:nvSpPr>
        <p:spPr>
          <a:xfrm>
            <a:off x="462550" y="0"/>
            <a:ext cx="63738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Implementation</a:t>
            </a:r>
            <a:endParaRPr/>
          </a:p>
        </p:txBody>
      </p:sp>
      <p:sp>
        <p:nvSpPr>
          <p:cNvPr id="449" name="Google Shape;449;p30"/>
          <p:cNvSpPr txBox="1">
            <a:spLocks noGrp="1"/>
          </p:cNvSpPr>
          <p:nvPr>
            <p:ph type="sldNum" idx="12"/>
          </p:nvPr>
        </p:nvSpPr>
        <p:spPr>
          <a:xfrm>
            <a:off x="8531734" y="44711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450" name="Google Shape;450;p30"/>
          <p:cNvSpPr txBox="1">
            <a:spLocks noGrp="1"/>
          </p:cNvSpPr>
          <p:nvPr>
            <p:ph type="ctrTitle" idx="4294967295"/>
          </p:nvPr>
        </p:nvSpPr>
        <p:spPr>
          <a:xfrm>
            <a:off x="1362125" y="883913"/>
            <a:ext cx="1662900" cy="33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00"/>
                </a:solidFill>
              </a:rPr>
              <a:t>Admin </a:t>
            </a:r>
            <a:endParaRPr sz="2200">
              <a:solidFill>
                <a:srgbClr val="FFFF00"/>
              </a:solidFill>
            </a:endParaRPr>
          </a:p>
        </p:txBody>
      </p:sp>
      <p:sp>
        <p:nvSpPr>
          <p:cNvPr id="451" name="Google Shape;451;p30"/>
          <p:cNvSpPr/>
          <p:nvPr/>
        </p:nvSpPr>
        <p:spPr>
          <a:xfrm>
            <a:off x="594125" y="1344925"/>
            <a:ext cx="3256500" cy="3665100"/>
          </a:xfrm>
          <a:prstGeom prst="roundRect">
            <a:avLst>
              <a:gd name="adj" fmla="val 16218"/>
            </a:avLst>
          </a:prstGeom>
          <a:gradFill>
            <a:gsLst>
              <a:gs pos="0">
                <a:srgbClr val="0675E5"/>
              </a:gs>
              <a:gs pos="100000">
                <a:srgbClr val="073461"/>
              </a:gs>
            </a:gsLst>
            <a:lin ang="5400012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0"/>
          <p:cNvSpPr/>
          <p:nvPr/>
        </p:nvSpPr>
        <p:spPr>
          <a:xfrm>
            <a:off x="2095775" y="1673100"/>
            <a:ext cx="195600" cy="2022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30"/>
          <p:cNvSpPr/>
          <p:nvPr/>
        </p:nvSpPr>
        <p:spPr>
          <a:xfrm>
            <a:off x="1608875" y="2714575"/>
            <a:ext cx="1169400" cy="5637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Abel"/>
                <a:ea typeface="Abel"/>
                <a:cs typeface="Abel"/>
                <a:sym typeface="Abel"/>
              </a:rPr>
              <a:t>Check Role</a:t>
            </a:r>
            <a:endParaRPr sz="7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54" name="Google Shape;454;p30"/>
          <p:cNvSpPr/>
          <p:nvPr/>
        </p:nvSpPr>
        <p:spPr>
          <a:xfrm>
            <a:off x="1891475" y="2156500"/>
            <a:ext cx="604200" cy="202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bel"/>
                <a:ea typeface="Abel"/>
                <a:cs typeface="Abel"/>
                <a:sym typeface="Abel"/>
              </a:rPr>
              <a:t>Log in</a:t>
            </a:r>
            <a:endParaRPr sz="1000"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455" name="Google Shape;455;p30"/>
          <p:cNvCxnSpPr>
            <a:stCxn id="452" idx="4"/>
            <a:endCxn id="454" idx="0"/>
          </p:cNvCxnSpPr>
          <p:nvPr/>
        </p:nvCxnSpPr>
        <p:spPr>
          <a:xfrm>
            <a:off x="2193575" y="1875300"/>
            <a:ext cx="0" cy="281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6" name="Google Shape;456;p30"/>
          <p:cNvCxnSpPr>
            <a:stCxn id="454" idx="2"/>
            <a:endCxn id="453" idx="0"/>
          </p:cNvCxnSpPr>
          <p:nvPr/>
        </p:nvCxnSpPr>
        <p:spPr>
          <a:xfrm>
            <a:off x="2193575" y="2358700"/>
            <a:ext cx="0" cy="355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7" name="Google Shape;457;p30"/>
          <p:cNvSpPr/>
          <p:nvPr/>
        </p:nvSpPr>
        <p:spPr>
          <a:xfrm>
            <a:off x="1229825" y="3705650"/>
            <a:ext cx="1927500" cy="53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bel"/>
                <a:ea typeface="Abel"/>
                <a:cs typeface="Abel"/>
                <a:sym typeface="Abel"/>
              </a:rPr>
              <a:t>Create, Update, Delete, List</a:t>
            </a:r>
            <a:endParaRPr sz="1000"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458" name="Google Shape;458;p30"/>
          <p:cNvCxnSpPr>
            <a:stCxn id="453" idx="2"/>
            <a:endCxn id="457" idx="0"/>
          </p:cNvCxnSpPr>
          <p:nvPr/>
        </p:nvCxnSpPr>
        <p:spPr>
          <a:xfrm>
            <a:off x="2193575" y="3278275"/>
            <a:ext cx="0" cy="427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9" name="Google Shape;459;p30"/>
          <p:cNvCxnSpPr>
            <a:stCxn id="453" idx="1"/>
            <a:endCxn id="454" idx="1"/>
          </p:cNvCxnSpPr>
          <p:nvPr/>
        </p:nvCxnSpPr>
        <p:spPr>
          <a:xfrm rot="10800000" flipH="1">
            <a:off x="1608875" y="2257525"/>
            <a:ext cx="282600" cy="738900"/>
          </a:xfrm>
          <a:prstGeom prst="curvedConnector3">
            <a:avLst>
              <a:gd name="adj1" fmla="val -84262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60" name="Google Shape;460;p30"/>
          <p:cNvSpPr/>
          <p:nvPr/>
        </p:nvSpPr>
        <p:spPr>
          <a:xfrm>
            <a:off x="2095775" y="4471100"/>
            <a:ext cx="195600" cy="2022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1" name="Google Shape;461;p30"/>
          <p:cNvCxnSpPr>
            <a:stCxn id="457" idx="2"/>
            <a:endCxn id="460" idx="0"/>
          </p:cNvCxnSpPr>
          <p:nvPr/>
        </p:nvCxnSpPr>
        <p:spPr>
          <a:xfrm>
            <a:off x="2193575" y="4245050"/>
            <a:ext cx="0" cy="226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2" name="Google Shape;462;p30"/>
          <p:cNvSpPr txBox="1"/>
          <p:nvPr/>
        </p:nvSpPr>
        <p:spPr>
          <a:xfrm>
            <a:off x="1753025" y="1379462"/>
            <a:ext cx="881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Start</a:t>
            </a:r>
            <a:endParaRPr sz="10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463" name="Google Shape;463;p30"/>
          <p:cNvSpPr txBox="1"/>
          <p:nvPr/>
        </p:nvSpPr>
        <p:spPr>
          <a:xfrm>
            <a:off x="1753025" y="4625362"/>
            <a:ext cx="881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Finish</a:t>
            </a:r>
            <a:endParaRPr sz="10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464" name="Google Shape;464;p30"/>
          <p:cNvSpPr txBox="1"/>
          <p:nvPr/>
        </p:nvSpPr>
        <p:spPr>
          <a:xfrm>
            <a:off x="594125" y="2457637"/>
            <a:ext cx="881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If invalid or User</a:t>
            </a:r>
            <a:endParaRPr sz="10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465" name="Google Shape;465;p30"/>
          <p:cNvSpPr txBox="1"/>
          <p:nvPr/>
        </p:nvSpPr>
        <p:spPr>
          <a:xfrm>
            <a:off x="1475225" y="3322612"/>
            <a:ext cx="881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If admin</a:t>
            </a:r>
            <a:endParaRPr sz="10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466" name="Google Shape;466;p30"/>
          <p:cNvSpPr/>
          <p:nvPr/>
        </p:nvSpPr>
        <p:spPr>
          <a:xfrm>
            <a:off x="4900425" y="1316500"/>
            <a:ext cx="3256500" cy="3665100"/>
          </a:xfrm>
          <a:prstGeom prst="roundRect">
            <a:avLst>
              <a:gd name="adj" fmla="val 16218"/>
            </a:avLst>
          </a:prstGeom>
          <a:gradFill>
            <a:gsLst>
              <a:gs pos="0">
                <a:srgbClr val="0675E5"/>
              </a:gs>
              <a:gs pos="100000">
                <a:srgbClr val="073461"/>
              </a:gs>
            </a:gsLst>
            <a:lin ang="5400012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0"/>
          <p:cNvSpPr txBox="1">
            <a:spLocks noGrp="1"/>
          </p:cNvSpPr>
          <p:nvPr>
            <p:ph type="ctrTitle" idx="4294967295"/>
          </p:nvPr>
        </p:nvSpPr>
        <p:spPr>
          <a:xfrm>
            <a:off x="5697225" y="883925"/>
            <a:ext cx="1662900" cy="33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00"/>
                </a:solidFill>
              </a:rPr>
              <a:t>User</a:t>
            </a:r>
            <a:endParaRPr sz="2200">
              <a:solidFill>
                <a:srgbClr val="FFFF00"/>
              </a:solidFill>
            </a:endParaRPr>
          </a:p>
        </p:txBody>
      </p:sp>
      <p:sp>
        <p:nvSpPr>
          <p:cNvPr id="468" name="Google Shape;468;p30"/>
          <p:cNvSpPr/>
          <p:nvPr/>
        </p:nvSpPr>
        <p:spPr>
          <a:xfrm>
            <a:off x="6321425" y="1543600"/>
            <a:ext cx="195600" cy="2022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0"/>
          <p:cNvSpPr/>
          <p:nvPr/>
        </p:nvSpPr>
        <p:spPr>
          <a:xfrm>
            <a:off x="5786500" y="2027000"/>
            <a:ext cx="1265700" cy="202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View all page</a:t>
            </a:r>
            <a:endParaRPr sz="1000"/>
          </a:p>
        </p:txBody>
      </p:sp>
      <p:cxnSp>
        <p:nvCxnSpPr>
          <p:cNvPr id="470" name="Google Shape;470;p30"/>
          <p:cNvCxnSpPr>
            <a:stCxn id="468" idx="4"/>
            <a:endCxn id="469" idx="0"/>
          </p:cNvCxnSpPr>
          <p:nvPr/>
        </p:nvCxnSpPr>
        <p:spPr>
          <a:xfrm>
            <a:off x="6419225" y="1745800"/>
            <a:ext cx="0" cy="281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1" name="Google Shape;471;p30"/>
          <p:cNvSpPr/>
          <p:nvPr/>
        </p:nvSpPr>
        <p:spPr>
          <a:xfrm>
            <a:off x="5455475" y="2602825"/>
            <a:ext cx="1927500" cy="39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Share news, Ask Question, Comment, Favorite</a:t>
            </a:r>
            <a:endParaRPr sz="1000"/>
          </a:p>
        </p:txBody>
      </p:sp>
      <p:sp>
        <p:nvSpPr>
          <p:cNvPr id="472" name="Google Shape;472;p30"/>
          <p:cNvSpPr/>
          <p:nvPr/>
        </p:nvSpPr>
        <p:spPr>
          <a:xfrm>
            <a:off x="6321425" y="4335775"/>
            <a:ext cx="195600" cy="2022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0"/>
          <p:cNvSpPr/>
          <p:nvPr/>
        </p:nvSpPr>
        <p:spPr>
          <a:xfrm>
            <a:off x="5738650" y="3322600"/>
            <a:ext cx="1361400" cy="5637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Abel"/>
                <a:ea typeface="Abel"/>
                <a:cs typeface="Abel"/>
                <a:sym typeface="Abel"/>
              </a:rPr>
              <a:t>Check cookie</a:t>
            </a:r>
            <a:endParaRPr sz="7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74" name="Google Shape;474;p30"/>
          <p:cNvSpPr/>
          <p:nvPr/>
        </p:nvSpPr>
        <p:spPr>
          <a:xfrm>
            <a:off x="7445950" y="3503350"/>
            <a:ext cx="604200" cy="202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bel"/>
                <a:ea typeface="Abel"/>
                <a:cs typeface="Abel"/>
                <a:sym typeface="Abel"/>
              </a:rPr>
              <a:t>Log in</a:t>
            </a:r>
            <a:endParaRPr sz="1000"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475" name="Google Shape;475;p30"/>
          <p:cNvCxnSpPr>
            <a:stCxn id="469" idx="2"/>
            <a:endCxn id="471" idx="0"/>
          </p:cNvCxnSpPr>
          <p:nvPr/>
        </p:nvCxnSpPr>
        <p:spPr>
          <a:xfrm>
            <a:off x="6419350" y="2229200"/>
            <a:ext cx="0" cy="373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6" name="Google Shape;476;p30"/>
          <p:cNvCxnSpPr>
            <a:stCxn id="471" idx="2"/>
            <a:endCxn id="473" idx="0"/>
          </p:cNvCxnSpPr>
          <p:nvPr/>
        </p:nvCxnSpPr>
        <p:spPr>
          <a:xfrm>
            <a:off x="6419225" y="2996425"/>
            <a:ext cx="0" cy="326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7" name="Google Shape;477;p30"/>
          <p:cNvCxnSpPr>
            <a:stCxn id="473" idx="2"/>
            <a:endCxn id="472" idx="0"/>
          </p:cNvCxnSpPr>
          <p:nvPr/>
        </p:nvCxnSpPr>
        <p:spPr>
          <a:xfrm>
            <a:off x="6419350" y="3886300"/>
            <a:ext cx="0" cy="449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8" name="Google Shape;478;p30"/>
          <p:cNvCxnSpPr>
            <a:stCxn id="473" idx="3"/>
            <a:endCxn id="474" idx="1"/>
          </p:cNvCxnSpPr>
          <p:nvPr/>
        </p:nvCxnSpPr>
        <p:spPr>
          <a:xfrm>
            <a:off x="7100050" y="3604450"/>
            <a:ext cx="345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9" name="Google Shape;479;p30"/>
          <p:cNvCxnSpPr>
            <a:stCxn id="474" idx="0"/>
          </p:cNvCxnSpPr>
          <p:nvPr/>
        </p:nvCxnSpPr>
        <p:spPr>
          <a:xfrm rot="5400000" flipH="1">
            <a:off x="7211200" y="2966500"/>
            <a:ext cx="708600" cy="3651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80" name="Google Shape;480;p30"/>
          <p:cNvSpPr txBox="1"/>
          <p:nvPr/>
        </p:nvSpPr>
        <p:spPr>
          <a:xfrm>
            <a:off x="5738650" y="3886375"/>
            <a:ext cx="742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If true</a:t>
            </a:r>
            <a:endParaRPr sz="10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481" name="Google Shape;481;p30"/>
          <p:cNvSpPr txBox="1"/>
          <p:nvPr/>
        </p:nvSpPr>
        <p:spPr>
          <a:xfrm>
            <a:off x="6901900" y="3265750"/>
            <a:ext cx="742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If false </a:t>
            </a:r>
            <a:endParaRPr sz="10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482" name="Google Shape;482;p30"/>
          <p:cNvSpPr txBox="1"/>
          <p:nvPr/>
        </p:nvSpPr>
        <p:spPr>
          <a:xfrm>
            <a:off x="5978675" y="4573162"/>
            <a:ext cx="881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Finish</a:t>
            </a:r>
            <a:endParaRPr sz="10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483" name="Google Shape;483;p30"/>
          <p:cNvSpPr txBox="1"/>
          <p:nvPr/>
        </p:nvSpPr>
        <p:spPr>
          <a:xfrm>
            <a:off x="5978800" y="1277800"/>
            <a:ext cx="881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Start</a:t>
            </a:r>
            <a:endParaRPr sz="10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1"/>
          <p:cNvSpPr txBox="1">
            <a:spLocks noGrp="1"/>
          </p:cNvSpPr>
          <p:nvPr>
            <p:ph type="ctrTitle"/>
          </p:nvPr>
        </p:nvSpPr>
        <p:spPr>
          <a:xfrm>
            <a:off x="514800" y="2173575"/>
            <a:ext cx="8114400" cy="655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Conclusion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2"/>
          <p:cNvSpPr txBox="1">
            <a:spLocks noGrp="1"/>
          </p:cNvSpPr>
          <p:nvPr>
            <p:ph type="title"/>
          </p:nvPr>
        </p:nvSpPr>
        <p:spPr>
          <a:xfrm>
            <a:off x="452075" y="0"/>
            <a:ext cx="63738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Conclusion</a:t>
            </a:r>
            <a:endParaRPr/>
          </a:p>
        </p:txBody>
      </p:sp>
      <p:sp>
        <p:nvSpPr>
          <p:cNvPr id="494" name="Google Shape;494;p3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aphicFrame>
        <p:nvGraphicFramePr>
          <p:cNvPr id="495" name="Google Shape;495;p32"/>
          <p:cNvGraphicFramePr/>
          <p:nvPr/>
        </p:nvGraphicFramePr>
        <p:xfrm>
          <a:off x="4468275" y="1552175"/>
          <a:ext cx="3871775" cy="2951310"/>
        </p:xfrm>
        <a:graphic>
          <a:graphicData uri="http://schemas.openxmlformats.org/drawingml/2006/table">
            <a:tbl>
              <a:tblPr>
                <a:noFill/>
                <a:tableStyleId>{E1B67C0D-9A43-46E4-845A-5FC954455F51}</a:tableStyleId>
              </a:tblPr>
              <a:tblGrid>
                <a:gridCol w="87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9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9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9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Component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Module</a:t>
                      </a:r>
                      <a:endParaRPr sz="7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Functionality</a:t>
                      </a:r>
                      <a:endParaRPr sz="7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975">
                <a:tc row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Covid-19 </a:t>
                      </a:r>
                      <a:r>
                        <a:rPr lang="en" sz="11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Information</a:t>
                      </a:r>
                      <a:endParaRPr sz="7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Authentication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Login Register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✔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9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Homepage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View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✔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9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News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Favorite, comment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share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✔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9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Vaccines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List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✔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9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FAQ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List, Create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✔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99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Contact Us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Create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✔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9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Favorite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Create,Delete,List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✔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96" name="Google Shape;496;p32"/>
          <p:cNvSpPr txBox="1">
            <a:spLocks noGrp="1"/>
          </p:cNvSpPr>
          <p:nvPr>
            <p:ph type="ctrTitle" idx="4294967295"/>
          </p:nvPr>
        </p:nvSpPr>
        <p:spPr>
          <a:xfrm>
            <a:off x="2416050" y="665100"/>
            <a:ext cx="4311900" cy="33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00"/>
                </a:solidFill>
              </a:rPr>
              <a:t>Completed &amp; uncompleted Task</a:t>
            </a:r>
            <a:endParaRPr/>
          </a:p>
        </p:txBody>
      </p:sp>
      <p:sp>
        <p:nvSpPr>
          <p:cNvPr id="497" name="Google Shape;497;p32"/>
          <p:cNvSpPr txBox="1"/>
          <p:nvPr/>
        </p:nvSpPr>
        <p:spPr>
          <a:xfrm>
            <a:off x="4468275" y="1117788"/>
            <a:ext cx="1406400" cy="4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FFFF00"/>
                </a:solidFill>
                <a:latin typeface="Abel"/>
                <a:ea typeface="Abel"/>
                <a:cs typeface="Abel"/>
                <a:sym typeface="Abel"/>
              </a:rPr>
              <a:t>Client </a:t>
            </a:r>
            <a:endParaRPr/>
          </a:p>
        </p:txBody>
      </p:sp>
      <p:graphicFrame>
        <p:nvGraphicFramePr>
          <p:cNvPr id="498" name="Google Shape;498;p32"/>
          <p:cNvGraphicFramePr/>
          <p:nvPr/>
        </p:nvGraphicFramePr>
        <p:xfrm>
          <a:off x="481588" y="1552175"/>
          <a:ext cx="3601975" cy="3528765"/>
        </p:xfrm>
        <a:graphic>
          <a:graphicData uri="http://schemas.openxmlformats.org/drawingml/2006/table">
            <a:tbl>
              <a:tblPr>
                <a:noFill/>
                <a:tableStyleId>{E1B67C0D-9A43-46E4-845A-5FC954455F51}</a:tableStyleId>
              </a:tblPr>
              <a:tblGrid>
                <a:gridCol w="811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0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0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0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Component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Module</a:t>
                      </a:r>
                      <a:endParaRPr sz="7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Functionality</a:t>
                      </a:r>
                      <a:endParaRPr sz="7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875">
                <a:tc row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Covid-19 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Information</a:t>
                      </a:r>
                      <a:endParaRPr sz="10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Authentication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Login,register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Change password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✔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8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Dashboard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✔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8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News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Create,Update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Delete, List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✔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8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FAQ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Create,Update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Delete, List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✔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8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TypeFAQ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Create,Update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Delete, List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✔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28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Dashboard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List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✔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28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User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Create,Update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Delete, List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✔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28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Contact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List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Encode Sans Semi Condensed"/>
                          <a:ea typeface="Encode Sans Semi Condensed"/>
                          <a:cs typeface="Encode Sans Semi Condensed"/>
                          <a:sym typeface="Encode Sans Semi Condensed"/>
                        </a:rPr>
                        <a:t>✔</a:t>
                      </a:r>
                      <a:endParaRPr sz="800">
                        <a:solidFill>
                          <a:schemeClr val="lt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99" name="Google Shape;499;p32"/>
          <p:cNvSpPr txBox="1"/>
          <p:nvPr/>
        </p:nvSpPr>
        <p:spPr>
          <a:xfrm>
            <a:off x="481600" y="1096463"/>
            <a:ext cx="1406400" cy="4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FFFF00"/>
                </a:solidFill>
                <a:latin typeface="Abel"/>
                <a:ea typeface="Abel"/>
                <a:cs typeface="Abel"/>
                <a:sym typeface="Abel"/>
              </a:rPr>
              <a:t>Admin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5"/>
          <p:cNvSpPr txBox="1">
            <a:spLocks noGrp="1"/>
          </p:cNvSpPr>
          <p:nvPr>
            <p:ph type="title" idx="4294967295"/>
          </p:nvPr>
        </p:nvSpPr>
        <p:spPr>
          <a:xfrm>
            <a:off x="3093450" y="431525"/>
            <a:ext cx="29571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Structure</a:t>
            </a:r>
            <a:endParaRPr/>
          </a:p>
        </p:txBody>
      </p:sp>
      <p:sp>
        <p:nvSpPr>
          <p:cNvPr id="172" name="Google Shape;172;p15"/>
          <p:cNvSpPr txBox="1">
            <a:spLocks noGrp="1"/>
          </p:cNvSpPr>
          <p:nvPr>
            <p:ph type="sldNum" idx="12"/>
          </p:nvPr>
        </p:nvSpPr>
        <p:spPr>
          <a:xfrm>
            <a:off x="4297650" y="4796725"/>
            <a:ext cx="548700" cy="34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73" name="Google Shape;173;p15"/>
          <p:cNvSpPr txBox="1"/>
          <p:nvPr/>
        </p:nvSpPr>
        <p:spPr>
          <a:xfrm>
            <a:off x="4036175" y="1637150"/>
            <a:ext cx="1129800" cy="523200"/>
          </a:xfrm>
          <a:prstGeom prst="rect">
            <a:avLst/>
          </a:prstGeom>
          <a:gradFill>
            <a:gsLst>
              <a:gs pos="0">
                <a:srgbClr val="0675E5"/>
              </a:gs>
              <a:gs pos="100000">
                <a:srgbClr val="073461"/>
              </a:gs>
            </a:gsLst>
            <a:lin ang="5400012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HUN Ravit</a:t>
            </a:r>
            <a:endParaRPr sz="1200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00"/>
                </a:solidFill>
                <a:latin typeface="Share Tech"/>
                <a:ea typeface="Share Tech"/>
                <a:cs typeface="Share Tech"/>
                <a:sym typeface="Share Tech"/>
              </a:rPr>
              <a:t>Leader</a:t>
            </a:r>
            <a:endParaRPr sz="1000" dirty="0">
              <a:solidFill>
                <a:srgbClr val="FFFF00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74" name="Google Shape;174;p15"/>
          <p:cNvSpPr txBox="1"/>
          <p:nvPr/>
        </p:nvSpPr>
        <p:spPr>
          <a:xfrm>
            <a:off x="451825" y="3384300"/>
            <a:ext cx="943800" cy="523200"/>
          </a:xfrm>
          <a:prstGeom prst="rect">
            <a:avLst/>
          </a:prstGeom>
          <a:gradFill>
            <a:gsLst>
              <a:gs pos="0">
                <a:srgbClr val="45ABF8"/>
              </a:gs>
              <a:gs pos="100000">
                <a:srgbClr val="0E68AD"/>
              </a:gs>
            </a:gsLst>
            <a:lin ang="5400012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BUN Arya</a:t>
            </a:r>
            <a:endParaRPr sz="12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00"/>
                </a:solidFill>
                <a:latin typeface="Share Tech"/>
                <a:ea typeface="Share Tech"/>
                <a:cs typeface="Share Tech"/>
                <a:sym typeface="Share Tech"/>
              </a:rPr>
              <a:t>Member</a:t>
            </a:r>
            <a:endParaRPr sz="1000">
              <a:solidFill>
                <a:srgbClr val="FFFF00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75" name="Google Shape;175;p15"/>
          <p:cNvSpPr txBox="1"/>
          <p:nvPr/>
        </p:nvSpPr>
        <p:spPr>
          <a:xfrm>
            <a:off x="1521975" y="3384300"/>
            <a:ext cx="1129800" cy="523200"/>
          </a:xfrm>
          <a:prstGeom prst="rect">
            <a:avLst/>
          </a:prstGeom>
          <a:gradFill>
            <a:gsLst>
              <a:gs pos="0">
                <a:srgbClr val="45ABF8"/>
              </a:gs>
              <a:gs pos="100000">
                <a:srgbClr val="0E68AD"/>
              </a:gs>
            </a:gsLst>
            <a:lin ang="5400012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BUT Dalin</a:t>
            </a:r>
            <a:endParaRPr sz="12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00"/>
                </a:solidFill>
                <a:latin typeface="Share Tech"/>
                <a:ea typeface="Share Tech"/>
                <a:cs typeface="Share Tech"/>
                <a:sym typeface="Share Tech"/>
              </a:rPr>
              <a:t>Member</a:t>
            </a:r>
            <a:endParaRPr sz="1000">
              <a:solidFill>
                <a:srgbClr val="FFFF00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76" name="Google Shape;176;p15"/>
          <p:cNvSpPr txBox="1"/>
          <p:nvPr/>
        </p:nvSpPr>
        <p:spPr>
          <a:xfrm>
            <a:off x="2778025" y="3384300"/>
            <a:ext cx="1129800" cy="523200"/>
          </a:xfrm>
          <a:prstGeom prst="rect">
            <a:avLst/>
          </a:prstGeom>
          <a:gradFill>
            <a:gsLst>
              <a:gs pos="0">
                <a:srgbClr val="45ABF8"/>
              </a:gs>
              <a:gs pos="100000">
                <a:srgbClr val="0E68AD"/>
              </a:gs>
            </a:gsLst>
            <a:lin ang="5400012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CHHON Devit</a:t>
            </a:r>
            <a:endParaRPr sz="12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00"/>
                </a:solidFill>
                <a:latin typeface="Share Tech"/>
                <a:ea typeface="Share Tech"/>
                <a:cs typeface="Share Tech"/>
                <a:sym typeface="Share Tech"/>
              </a:rPr>
              <a:t>Member</a:t>
            </a:r>
            <a:endParaRPr sz="1000">
              <a:solidFill>
                <a:srgbClr val="FFFF00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77" name="Google Shape;177;p15"/>
          <p:cNvSpPr txBox="1"/>
          <p:nvPr/>
        </p:nvSpPr>
        <p:spPr>
          <a:xfrm>
            <a:off x="4041100" y="3384300"/>
            <a:ext cx="1129800" cy="523200"/>
          </a:xfrm>
          <a:prstGeom prst="rect">
            <a:avLst/>
          </a:prstGeom>
          <a:gradFill>
            <a:gsLst>
              <a:gs pos="0">
                <a:srgbClr val="45ABF8"/>
              </a:gs>
              <a:gs pos="100000">
                <a:srgbClr val="0E68AD"/>
              </a:gs>
            </a:gsLst>
            <a:lin ang="5400012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CHHENG Afa</a:t>
            </a:r>
            <a:endParaRPr sz="12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00"/>
                </a:solidFill>
                <a:latin typeface="Share Tech"/>
                <a:ea typeface="Share Tech"/>
                <a:cs typeface="Share Tech"/>
                <a:sym typeface="Share Tech"/>
              </a:rPr>
              <a:t>Member</a:t>
            </a:r>
            <a:endParaRPr sz="1000">
              <a:solidFill>
                <a:srgbClr val="FFFF00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78" name="Google Shape;178;p15"/>
          <p:cNvSpPr txBox="1"/>
          <p:nvPr/>
        </p:nvSpPr>
        <p:spPr>
          <a:xfrm>
            <a:off x="5325200" y="3384300"/>
            <a:ext cx="1129800" cy="523200"/>
          </a:xfrm>
          <a:prstGeom prst="rect">
            <a:avLst/>
          </a:prstGeom>
          <a:gradFill>
            <a:gsLst>
              <a:gs pos="0">
                <a:srgbClr val="45ABF8"/>
              </a:gs>
              <a:gs pos="100000">
                <a:srgbClr val="0E68AD"/>
              </a:gs>
            </a:gsLst>
            <a:lin ang="5400012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EIV Lina</a:t>
            </a:r>
            <a:endParaRPr sz="12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00"/>
                </a:solidFill>
                <a:latin typeface="Share Tech"/>
                <a:ea typeface="Share Tech"/>
                <a:cs typeface="Share Tech"/>
                <a:sym typeface="Share Tech"/>
              </a:rPr>
              <a:t>Membe</a:t>
            </a:r>
            <a:r>
              <a:rPr lang="en" sz="1000">
                <a:solidFill>
                  <a:srgbClr val="FFFF00"/>
                </a:solidFill>
                <a:latin typeface="Encode Sans Semi Condensed Medium"/>
                <a:ea typeface="Encode Sans Semi Condensed Medium"/>
                <a:cs typeface="Encode Sans Semi Condensed Medium"/>
                <a:sym typeface="Encode Sans Semi Condensed Medium"/>
              </a:rPr>
              <a:t>r</a:t>
            </a:r>
            <a:endParaRPr sz="1000">
              <a:solidFill>
                <a:srgbClr val="FFFF00"/>
              </a:solidFill>
              <a:latin typeface="Encode Sans Semi Condensed Medium"/>
              <a:ea typeface="Encode Sans Semi Condensed Medium"/>
              <a:cs typeface="Encode Sans Semi Condensed Medium"/>
              <a:sym typeface="Encode Sans Semi Condensed Medium"/>
            </a:endParaRPr>
          </a:p>
        </p:txBody>
      </p:sp>
      <p:sp>
        <p:nvSpPr>
          <p:cNvPr id="179" name="Google Shape;179;p15"/>
          <p:cNvSpPr txBox="1"/>
          <p:nvPr/>
        </p:nvSpPr>
        <p:spPr>
          <a:xfrm>
            <a:off x="6581250" y="3384300"/>
            <a:ext cx="1045500" cy="523200"/>
          </a:xfrm>
          <a:prstGeom prst="rect">
            <a:avLst/>
          </a:prstGeom>
          <a:gradFill>
            <a:gsLst>
              <a:gs pos="0">
                <a:srgbClr val="45ABF8"/>
              </a:gs>
              <a:gs pos="100000">
                <a:srgbClr val="0E68AD"/>
              </a:gs>
            </a:gsLst>
            <a:lin ang="5400012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HEL Sokheng</a:t>
            </a:r>
            <a:endParaRPr sz="12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00"/>
                </a:solidFill>
                <a:latin typeface="Share Tech"/>
                <a:ea typeface="Share Tech"/>
                <a:cs typeface="Share Tech"/>
                <a:sym typeface="Share Tech"/>
              </a:rPr>
              <a:t>Member</a:t>
            </a:r>
            <a:endParaRPr sz="1000">
              <a:solidFill>
                <a:srgbClr val="FFFF00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80" name="Google Shape;180;p15"/>
          <p:cNvSpPr txBox="1"/>
          <p:nvPr/>
        </p:nvSpPr>
        <p:spPr>
          <a:xfrm>
            <a:off x="7748275" y="3384300"/>
            <a:ext cx="943800" cy="523200"/>
          </a:xfrm>
          <a:prstGeom prst="rect">
            <a:avLst/>
          </a:prstGeom>
          <a:gradFill>
            <a:gsLst>
              <a:gs pos="0">
                <a:srgbClr val="45ABF8"/>
              </a:gs>
              <a:gs pos="100000">
                <a:srgbClr val="0E68AD"/>
              </a:gs>
            </a:gsLst>
            <a:lin ang="5400012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KER Sokhun</a:t>
            </a:r>
            <a:endParaRPr sz="12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00"/>
                </a:solidFill>
                <a:latin typeface="Share Tech"/>
                <a:ea typeface="Share Tech"/>
                <a:cs typeface="Share Tech"/>
                <a:sym typeface="Share Tech"/>
              </a:rPr>
              <a:t>Member</a:t>
            </a:r>
            <a:endParaRPr sz="1000">
              <a:solidFill>
                <a:srgbClr val="FFFF00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81" name="Google Shape;181;p15"/>
          <p:cNvSpPr txBox="1"/>
          <p:nvPr/>
        </p:nvSpPr>
        <p:spPr>
          <a:xfrm>
            <a:off x="2217575" y="2001613"/>
            <a:ext cx="1156800" cy="523200"/>
          </a:xfrm>
          <a:prstGeom prst="rect">
            <a:avLst/>
          </a:prstGeom>
          <a:gradFill>
            <a:gsLst>
              <a:gs pos="0">
                <a:srgbClr val="259AF9"/>
              </a:gs>
              <a:gs pos="100000">
                <a:srgbClr val="0A5592"/>
              </a:gs>
            </a:gsLst>
            <a:lin ang="5400012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HAN Kimhak</a:t>
            </a:r>
            <a:endParaRPr sz="12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00"/>
                </a:solidFill>
                <a:latin typeface="Share Tech"/>
                <a:ea typeface="Share Tech"/>
                <a:cs typeface="Share Tech"/>
                <a:sym typeface="Share Tech"/>
              </a:rPr>
              <a:t>Sub-Leader</a:t>
            </a:r>
            <a:endParaRPr sz="1000">
              <a:solidFill>
                <a:srgbClr val="FFFF00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cxnSp>
        <p:nvCxnSpPr>
          <p:cNvPr id="182" name="Google Shape;182;p15"/>
          <p:cNvCxnSpPr>
            <a:stCxn id="173" idx="2"/>
            <a:endCxn id="177" idx="0"/>
          </p:cNvCxnSpPr>
          <p:nvPr/>
        </p:nvCxnSpPr>
        <p:spPr>
          <a:xfrm>
            <a:off x="4601075" y="2160350"/>
            <a:ext cx="4800" cy="122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83" name="Google Shape;183;p15"/>
          <p:cNvCxnSpPr>
            <a:stCxn id="173" idx="2"/>
            <a:endCxn id="176" idx="0"/>
          </p:cNvCxnSpPr>
          <p:nvPr/>
        </p:nvCxnSpPr>
        <p:spPr>
          <a:xfrm rot="5400000">
            <a:off x="3359975" y="2143250"/>
            <a:ext cx="1224000" cy="1258200"/>
          </a:xfrm>
          <a:prstGeom prst="curvedConnector3">
            <a:avLst>
              <a:gd name="adj1" fmla="val 4999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84" name="Google Shape;184;p15"/>
          <p:cNvCxnSpPr>
            <a:stCxn id="173" idx="2"/>
            <a:endCxn id="178" idx="0"/>
          </p:cNvCxnSpPr>
          <p:nvPr/>
        </p:nvCxnSpPr>
        <p:spPr>
          <a:xfrm rot="-5400000" flipH="1">
            <a:off x="4633625" y="2127800"/>
            <a:ext cx="1224000" cy="1289100"/>
          </a:xfrm>
          <a:prstGeom prst="curvedConnector3">
            <a:avLst>
              <a:gd name="adj1" fmla="val 4999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85" name="Google Shape;185;p15"/>
          <p:cNvCxnSpPr>
            <a:stCxn id="173" idx="2"/>
            <a:endCxn id="179" idx="0"/>
          </p:cNvCxnSpPr>
          <p:nvPr/>
        </p:nvCxnSpPr>
        <p:spPr>
          <a:xfrm rot="-5400000" flipH="1">
            <a:off x="5240525" y="1520900"/>
            <a:ext cx="1224000" cy="2502900"/>
          </a:xfrm>
          <a:prstGeom prst="curvedConnector3">
            <a:avLst>
              <a:gd name="adj1" fmla="val 4999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86" name="Google Shape;186;p15"/>
          <p:cNvCxnSpPr>
            <a:stCxn id="173" idx="2"/>
            <a:endCxn id="180" idx="0"/>
          </p:cNvCxnSpPr>
          <p:nvPr/>
        </p:nvCxnSpPr>
        <p:spPr>
          <a:xfrm rot="-5400000" flipH="1">
            <a:off x="5798675" y="962750"/>
            <a:ext cx="1224000" cy="3619200"/>
          </a:xfrm>
          <a:prstGeom prst="curvedConnector3">
            <a:avLst>
              <a:gd name="adj1" fmla="val 4999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87" name="Google Shape;187;p15"/>
          <p:cNvCxnSpPr>
            <a:stCxn id="173" idx="2"/>
            <a:endCxn id="175" idx="0"/>
          </p:cNvCxnSpPr>
          <p:nvPr/>
        </p:nvCxnSpPr>
        <p:spPr>
          <a:xfrm rot="5400000">
            <a:off x="2731925" y="1515200"/>
            <a:ext cx="1224000" cy="2514300"/>
          </a:xfrm>
          <a:prstGeom prst="curvedConnector3">
            <a:avLst>
              <a:gd name="adj1" fmla="val 4999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88" name="Google Shape;188;p15"/>
          <p:cNvCxnSpPr>
            <a:stCxn id="173" idx="2"/>
            <a:endCxn id="174" idx="0"/>
          </p:cNvCxnSpPr>
          <p:nvPr/>
        </p:nvCxnSpPr>
        <p:spPr>
          <a:xfrm rot="5400000">
            <a:off x="2150375" y="933650"/>
            <a:ext cx="1224000" cy="3677400"/>
          </a:xfrm>
          <a:prstGeom prst="curvedConnector3">
            <a:avLst>
              <a:gd name="adj1" fmla="val 4999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89" name="Google Shape;189;p15"/>
          <p:cNvCxnSpPr>
            <a:stCxn id="173" idx="1"/>
            <a:endCxn id="181" idx="3"/>
          </p:cNvCxnSpPr>
          <p:nvPr/>
        </p:nvCxnSpPr>
        <p:spPr>
          <a:xfrm flipH="1">
            <a:off x="3374375" y="1898750"/>
            <a:ext cx="661800" cy="3645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dash"/>
            <a:round/>
            <a:headEnd type="none" w="med" len="med"/>
            <a:tailEnd type="stealth" w="med" len="med"/>
          </a:ln>
        </p:spPr>
      </p:cxnSp>
      <p:sp>
        <p:nvSpPr>
          <p:cNvPr id="190" name="Google Shape;190;p15"/>
          <p:cNvSpPr txBox="1">
            <a:spLocks noGrp="1"/>
          </p:cNvSpPr>
          <p:nvPr>
            <p:ph type="body" idx="4294967295"/>
          </p:nvPr>
        </p:nvSpPr>
        <p:spPr>
          <a:xfrm>
            <a:off x="3287400" y="1011325"/>
            <a:ext cx="2569200" cy="29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accent6"/>
                </a:solidFill>
                <a:latin typeface="Abel"/>
                <a:ea typeface="Abel"/>
                <a:cs typeface="Abel"/>
                <a:sym typeface="Abel"/>
              </a:rPr>
              <a:t>Group 1 (9 Member)</a:t>
            </a:r>
            <a:endParaRPr sz="1800" dirty="0"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191" name="Google Shape;191;p15"/>
          <p:cNvGrpSpPr/>
          <p:nvPr/>
        </p:nvGrpSpPr>
        <p:grpSpPr>
          <a:xfrm>
            <a:off x="8337261" y="346751"/>
            <a:ext cx="445681" cy="400651"/>
            <a:chOff x="9626723" y="5526313"/>
            <a:chExt cx="720002" cy="647256"/>
          </a:xfrm>
        </p:grpSpPr>
        <p:sp>
          <p:nvSpPr>
            <p:cNvPr id="192" name="Google Shape;192;p15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5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5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5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5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5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3"/>
          <p:cNvSpPr txBox="1">
            <a:spLocks noGrp="1"/>
          </p:cNvSpPr>
          <p:nvPr>
            <p:ph type="title"/>
          </p:nvPr>
        </p:nvSpPr>
        <p:spPr>
          <a:xfrm>
            <a:off x="452075" y="0"/>
            <a:ext cx="63738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Conclusion</a:t>
            </a:r>
            <a:endParaRPr/>
          </a:p>
        </p:txBody>
      </p:sp>
      <p:sp>
        <p:nvSpPr>
          <p:cNvPr id="505" name="Google Shape;505;p3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506" name="Google Shape;506;p33"/>
          <p:cNvSpPr txBox="1">
            <a:spLocks noGrp="1"/>
          </p:cNvSpPr>
          <p:nvPr>
            <p:ph type="ctrTitle" idx="4294967295"/>
          </p:nvPr>
        </p:nvSpPr>
        <p:spPr>
          <a:xfrm>
            <a:off x="2416050" y="862325"/>
            <a:ext cx="4311900" cy="33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00"/>
                </a:solidFill>
              </a:rPr>
              <a:t>Difficulties</a:t>
            </a:r>
            <a:endParaRPr/>
          </a:p>
        </p:txBody>
      </p:sp>
      <p:sp>
        <p:nvSpPr>
          <p:cNvPr id="507" name="Google Shape;507;p33"/>
          <p:cNvSpPr/>
          <p:nvPr/>
        </p:nvSpPr>
        <p:spPr>
          <a:xfrm>
            <a:off x="2024950" y="1262924"/>
            <a:ext cx="5025600" cy="2797500"/>
          </a:xfrm>
          <a:prstGeom prst="roundRect">
            <a:avLst>
              <a:gd name="adj" fmla="val 16218"/>
            </a:avLst>
          </a:prstGeom>
          <a:gradFill>
            <a:gsLst>
              <a:gs pos="0">
                <a:srgbClr val="0675E5"/>
              </a:gs>
              <a:gs pos="100000">
                <a:srgbClr val="073461"/>
              </a:gs>
            </a:gsLst>
            <a:lin ang="5400012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3"/>
          <p:cNvSpPr txBox="1"/>
          <p:nvPr/>
        </p:nvSpPr>
        <p:spPr>
          <a:xfrm>
            <a:off x="3008950" y="1931400"/>
            <a:ext cx="3172500" cy="1471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hare Tech"/>
              <a:buChar char="❏"/>
            </a:pPr>
            <a:r>
              <a:rPr lang="en" sz="1600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Dealing with new technology</a:t>
            </a:r>
            <a:endParaRPr sz="1600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hare Tech"/>
              <a:buChar char="❏"/>
            </a:pPr>
            <a:r>
              <a:rPr lang="en" sz="1600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Design template</a:t>
            </a:r>
            <a:endParaRPr sz="1600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hare Tech"/>
              <a:buChar char="❏"/>
            </a:pPr>
            <a:r>
              <a:rPr lang="en" sz="1600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Remote meeting</a:t>
            </a:r>
            <a:endParaRPr sz="1600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hare Tech"/>
              <a:buChar char="❏"/>
            </a:pPr>
            <a:r>
              <a:rPr lang="en" sz="1600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Learn about fault and change </a:t>
            </a:r>
            <a:endParaRPr sz="1600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grpSp>
        <p:nvGrpSpPr>
          <p:cNvPr id="509" name="Google Shape;509;p33"/>
          <p:cNvGrpSpPr/>
          <p:nvPr/>
        </p:nvGrpSpPr>
        <p:grpSpPr>
          <a:xfrm>
            <a:off x="6122852" y="1328033"/>
            <a:ext cx="778381" cy="579008"/>
            <a:chOff x="5247525" y="3007275"/>
            <a:chExt cx="517575" cy="384825"/>
          </a:xfrm>
        </p:grpSpPr>
        <p:sp>
          <p:nvSpPr>
            <p:cNvPr id="510" name="Google Shape;510;p33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3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4"/>
          <p:cNvSpPr txBox="1">
            <a:spLocks noGrp="1"/>
          </p:cNvSpPr>
          <p:nvPr>
            <p:ph type="title"/>
          </p:nvPr>
        </p:nvSpPr>
        <p:spPr>
          <a:xfrm>
            <a:off x="452075" y="0"/>
            <a:ext cx="63738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Conclusion</a:t>
            </a:r>
            <a:endParaRPr/>
          </a:p>
        </p:txBody>
      </p:sp>
      <p:sp>
        <p:nvSpPr>
          <p:cNvPr id="517" name="Google Shape;517;p3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518" name="Google Shape;518;p34"/>
          <p:cNvSpPr txBox="1">
            <a:spLocks noGrp="1"/>
          </p:cNvSpPr>
          <p:nvPr>
            <p:ph type="ctrTitle" idx="4294967295"/>
          </p:nvPr>
        </p:nvSpPr>
        <p:spPr>
          <a:xfrm>
            <a:off x="633975" y="1506000"/>
            <a:ext cx="3282600" cy="33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00"/>
                </a:solidFill>
              </a:rPr>
              <a:t>Experiences</a:t>
            </a:r>
            <a:endParaRPr/>
          </a:p>
        </p:txBody>
      </p:sp>
      <p:sp>
        <p:nvSpPr>
          <p:cNvPr id="519" name="Google Shape;519;p34"/>
          <p:cNvSpPr txBox="1">
            <a:spLocks noGrp="1"/>
          </p:cNvSpPr>
          <p:nvPr>
            <p:ph type="ctrTitle" idx="4294967295"/>
          </p:nvPr>
        </p:nvSpPr>
        <p:spPr>
          <a:xfrm>
            <a:off x="4555800" y="1505988"/>
            <a:ext cx="2942100" cy="33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00"/>
                </a:solidFill>
              </a:rPr>
              <a:t>Perspective</a:t>
            </a:r>
            <a:endParaRPr/>
          </a:p>
        </p:txBody>
      </p:sp>
      <p:sp>
        <p:nvSpPr>
          <p:cNvPr id="520" name="Google Shape;520;p34"/>
          <p:cNvSpPr/>
          <p:nvPr/>
        </p:nvSpPr>
        <p:spPr>
          <a:xfrm>
            <a:off x="633829" y="1843890"/>
            <a:ext cx="3282600" cy="1564800"/>
          </a:xfrm>
          <a:prstGeom prst="roundRect">
            <a:avLst>
              <a:gd name="adj" fmla="val 16218"/>
            </a:avLst>
          </a:prstGeom>
          <a:gradFill>
            <a:gsLst>
              <a:gs pos="0">
                <a:srgbClr val="0675E5"/>
              </a:gs>
              <a:gs pos="100000">
                <a:srgbClr val="073461"/>
              </a:gs>
            </a:gsLst>
            <a:lin ang="5400012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4"/>
          <p:cNvSpPr txBox="1"/>
          <p:nvPr/>
        </p:nvSpPr>
        <p:spPr>
          <a:xfrm>
            <a:off x="850275" y="1928450"/>
            <a:ext cx="3172500" cy="12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hare Tech"/>
              <a:buChar char="★"/>
            </a:pPr>
            <a:r>
              <a:rPr lang="en" sz="16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Learn new technology</a:t>
            </a:r>
            <a:endParaRPr sz="16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hare Tech"/>
              <a:buChar char="★"/>
            </a:pPr>
            <a:r>
              <a:rPr lang="en" sz="16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Learn Project Structure </a:t>
            </a:r>
            <a:endParaRPr sz="16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hare Tech"/>
              <a:buChar char="★"/>
            </a:pPr>
            <a:r>
              <a:rPr lang="en" sz="16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Better teamwork</a:t>
            </a:r>
            <a:endParaRPr sz="16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hare Tech"/>
              <a:buChar char="★"/>
            </a:pPr>
            <a:r>
              <a:rPr lang="en" sz="16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Learn about fault and change </a:t>
            </a:r>
            <a:endParaRPr sz="16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522" name="Google Shape;522;p34"/>
          <p:cNvSpPr/>
          <p:nvPr/>
        </p:nvSpPr>
        <p:spPr>
          <a:xfrm>
            <a:off x="4401229" y="1862003"/>
            <a:ext cx="3282600" cy="1564800"/>
          </a:xfrm>
          <a:prstGeom prst="roundRect">
            <a:avLst>
              <a:gd name="adj" fmla="val 16218"/>
            </a:avLst>
          </a:prstGeom>
          <a:gradFill>
            <a:gsLst>
              <a:gs pos="0">
                <a:srgbClr val="0675E5"/>
              </a:gs>
              <a:gs pos="100000">
                <a:srgbClr val="073461"/>
              </a:gs>
            </a:gsLst>
            <a:lin ang="5400012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4"/>
          <p:cNvSpPr txBox="1"/>
          <p:nvPr/>
        </p:nvSpPr>
        <p:spPr>
          <a:xfrm>
            <a:off x="4703700" y="2009638"/>
            <a:ext cx="28689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hare Tech"/>
              <a:buChar char="➔"/>
            </a:pPr>
            <a:r>
              <a:rPr lang="en" sz="16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Improve code structure</a:t>
            </a:r>
            <a:endParaRPr sz="16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hare Tech"/>
              <a:buChar char="➔"/>
            </a:pPr>
            <a:r>
              <a:rPr lang="en" sz="16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Improve news </a:t>
            </a:r>
            <a:endParaRPr sz="16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hare Tech"/>
              <a:buChar char="➔"/>
            </a:pPr>
            <a:r>
              <a:rPr lang="en" sz="16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Improve comment</a:t>
            </a:r>
            <a:endParaRPr sz="16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hare Tech"/>
              <a:buChar char="➔"/>
            </a:pPr>
            <a:r>
              <a:rPr lang="en" sz="16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Add more feature</a:t>
            </a:r>
            <a:endParaRPr sz="16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5"/>
          <p:cNvSpPr txBox="1">
            <a:spLocks noGrp="1"/>
          </p:cNvSpPr>
          <p:nvPr>
            <p:ph type="ctrTitle"/>
          </p:nvPr>
        </p:nvSpPr>
        <p:spPr>
          <a:xfrm>
            <a:off x="514800" y="2173575"/>
            <a:ext cx="8114400" cy="655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6. Demo</a:t>
            </a:r>
            <a:endParaRPr dirty="0"/>
          </a:p>
        </p:txBody>
      </p:sp>
      <p:grpSp>
        <p:nvGrpSpPr>
          <p:cNvPr id="529" name="Google Shape;529;p35"/>
          <p:cNvGrpSpPr/>
          <p:nvPr/>
        </p:nvGrpSpPr>
        <p:grpSpPr>
          <a:xfrm>
            <a:off x="3548736" y="1241204"/>
            <a:ext cx="4542205" cy="2661224"/>
            <a:chOff x="1177450" y="241631"/>
            <a:chExt cx="6173152" cy="3616776"/>
          </a:xfrm>
        </p:grpSpPr>
        <p:sp>
          <p:nvSpPr>
            <p:cNvPr id="530" name="Google Shape;530;p3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3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3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3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34" name="Google Shape;534;p35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4054563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4575" y="1387850"/>
            <a:ext cx="3566174" cy="22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22D72-699D-3B13-384E-F80EC5741371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275553" y="814397"/>
            <a:ext cx="4687888" cy="655638"/>
          </a:xfrm>
        </p:spPr>
        <p:txBody>
          <a:bodyPr/>
          <a:lstStyle/>
          <a:p>
            <a:pPr algn="ctr"/>
            <a:r>
              <a:rPr lang="en-US" dirty="0"/>
              <a:t>ADMIN COMPONENT </a:t>
            </a:r>
          </a:p>
        </p:txBody>
      </p:sp>
      <p:pic>
        <p:nvPicPr>
          <p:cNvPr id="4" name="Google Shape;253;p18">
            <a:extLst>
              <a:ext uri="{FF2B5EF4-FFF2-40B4-BE49-F238E27FC236}">
                <a16:creationId xmlns:a16="http://schemas.microsoft.com/office/drawing/2014/main" id="{322A1674-4D9D-3B10-033A-7D4223395EF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55376" y="1910133"/>
            <a:ext cx="2416624" cy="1428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52;p18">
            <a:extLst>
              <a:ext uri="{FF2B5EF4-FFF2-40B4-BE49-F238E27FC236}">
                <a16:creationId xmlns:a16="http://schemas.microsoft.com/office/drawing/2014/main" id="{DB742D32-35E5-F51B-B927-378351E3ED6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1255" y="1467851"/>
            <a:ext cx="2548242" cy="2741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Admin - Free professions and jobs icons">
            <a:extLst>
              <a:ext uri="{FF2B5EF4-FFF2-40B4-BE49-F238E27FC236}">
                <a16:creationId xmlns:a16="http://schemas.microsoft.com/office/drawing/2014/main" id="{5CEBE227-D30E-1625-3AB6-B2C40DF79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128" y="1655192"/>
            <a:ext cx="2366333" cy="2366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027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22D72-699D-3B13-384E-F80EC5741371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275553" y="814397"/>
            <a:ext cx="4687888" cy="655638"/>
          </a:xfrm>
        </p:spPr>
        <p:txBody>
          <a:bodyPr/>
          <a:lstStyle/>
          <a:p>
            <a:pPr algn="ctr"/>
            <a:r>
              <a:rPr lang="en-US" dirty="0"/>
              <a:t>USER COMPONENT </a:t>
            </a:r>
          </a:p>
        </p:txBody>
      </p:sp>
      <p:pic>
        <p:nvPicPr>
          <p:cNvPr id="4" name="Google Shape;253;p18">
            <a:extLst>
              <a:ext uri="{FF2B5EF4-FFF2-40B4-BE49-F238E27FC236}">
                <a16:creationId xmlns:a16="http://schemas.microsoft.com/office/drawing/2014/main" id="{322A1674-4D9D-3B10-033A-7D4223395EF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55376" y="1910133"/>
            <a:ext cx="2416624" cy="1428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52;p18">
            <a:extLst>
              <a:ext uri="{FF2B5EF4-FFF2-40B4-BE49-F238E27FC236}">
                <a16:creationId xmlns:a16="http://schemas.microsoft.com/office/drawing/2014/main" id="{DB742D32-35E5-F51B-B927-378351E3ED6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9567" y="1473714"/>
            <a:ext cx="2548242" cy="2741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35;p35">
            <a:extLst>
              <a:ext uri="{FF2B5EF4-FFF2-40B4-BE49-F238E27FC236}">
                <a16:creationId xmlns:a16="http://schemas.microsoft.com/office/drawing/2014/main" id="{2679A378-D9CB-5A52-0DBE-2939866C00B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5376" y="1910133"/>
            <a:ext cx="2416624" cy="1428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Administrator - Free computer icons">
            <a:extLst>
              <a:ext uri="{FF2B5EF4-FFF2-40B4-BE49-F238E27FC236}">
                <a16:creationId xmlns:a16="http://schemas.microsoft.com/office/drawing/2014/main" id="{E25CCA6A-C875-5C26-CE88-F13578A97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47003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028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A5E01-DE8C-FA1F-8F6C-8F9C93065925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219199" y="1127847"/>
            <a:ext cx="6705600" cy="657225"/>
          </a:xfrm>
        </p:spPr>
        <p:txBody>
          <a:bodyPr/>
          <a:lstStyle/>
          <a:p>
            <a:pPr algn="ctr"/>
            <a:r>
              <a:rPr lang="en-US" dirty="0"/>
              <a:t>Question &amp; Answer</a:t>
            </a:r>
          </a:p>
        </p:txBody>
      </p:sp>
      <p:pic>
        <p:nvPicPr>
          <p:cNvPr id="3074" name="Picture 2" descr="How to Use Open-Ended Survey Questions +25 Examples | SurveyLegend">
            <a:extLst>
              <a:ext uri="{FF2B5EF4-FFF2-40B4-BE49-F238E27FC236}">
                <a16:creationId xmlns:a16="http://schemas.microsoft.com/office/drawing/2014/main" id="{9ACE533E-A69A-E208-5254-F7197455D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737" y="1940867"/>
            <a:ext cx="3452523" cy="201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6706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ank you - Free communications icons">
            <a:extLst>
              <a:ext uri="{FF2B5EF4-FFF2-40B4-BE49-F238E27FC236}">
                <a16:creationId xmlns:a16="http://schemas.microsoft.com/office/drawing/2014/main" id="{D50F72DD-FF75-4324-697D-F968E658A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065" y="681499"/>
            <a:ext cx="3780502" cy="378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308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>
            <a:spLocks noGrp="1"/>
          </p:cNvSpPr>
          <p:nvPr>
            <p:ph type="title"/>
          </p:nvPr>
        </p:nvSpPr>
        <p:spPr>
          <a:xfrm>
            <a:off x="452075" y="0"/>
            <a:ext cx="63738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Content</a:t>
            </a:r>
            <a:endParaRPr/>
          </a:p>
        </p:txBody>
      </p:sp>
      <p:sp>
        <p:nvSpPr>
          <p:cNvPr id="209" name="Google Shape;209;p1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10" name="Google Shape;210;p16"/>
          <p:cNvSpPr/>
          <p:nvPr/>
        </p:nvSpPr>
        <p:spPr>
          <a:xfrm>
            <a:off x="545175" y="1454176"/>
            <a:ext cx="2450400" cy="665100"/>
          </a:xfrm>
          <a:prstGeom prst="roundRect">
            <a:avLst>
              <a:gd name="adj" fmla="val 16218"/>
            </a:avLst>
          </a:prstGeom>
          <a:gradFill>
            <a:gsLst>
              <a:gs pos="0">
                <a:srgbClr val="0675E5"/>
              </a:gs>
              <a:gs pos="100000">
                <a:srgbClr val="073461"/>
              </a:gs>
            </a:gsLst>
            <a:lin ang="5400012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6"/>
          <p:cNvSpPr/>
          <p:nvPr/>
        </p:nvSpPr>
        <p:spPr>
          <a:xfrm>
            <a:off x="576000" y="1557826"/>
            <a:ext cx="497400" cy="457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6"/>
          <p:cNvSpPr txBox="1"/>
          <p:nvPr/>
        </p:nvSpPr>
        <p:spPr>
          <a:xfrm>
            <a:off x="1158750" y="1536675"/>
            <a:ext cx="18819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Encode Sans Semi Condensed Medium"/>
                <a:ea typeface="Encode Sans Semi Condensed Medium"/>
                <a:cs typeface="Encode Sans Semi Condensed Medium"/>
                <a:sym typeface="Encode Sans Semi Condensed Medium"/>
              </a:rPr>
              <a:t>Introduction</a:t>
            </a:r>
            <a:endParaRPr sz="2000">
              <a:solidFill>
                <a:schemeClr val="lt1"/>
              </a:solidFill>
              <a:latin typeface="Encode Sans Semi Condensed Medium"/>
              <a:ea typeface="Encode Sans Semi Condensed Medium"/>
              <a:cs typeface="Encode Sans Semi Condensed Medium"/>
              <a:sym typeface="Encode Sans Semi Condensed Medium"/>
            </a:endParaRPr>
          </a:p>
        </p:txBody>
      </p:sp>
      <p:sp>
        <p:nvSpPr>
          <p:cNvPr id="213" name="Google Shape;213;p16"/>
          <p:cNvSpPr txBox="1"/>
          <p:nvPr/>
        </p:nvSpPr>
        <p:spPr>
          <a:xfrm>
            <a:off x="489825" y="1559624"/>
            <a:ext cx="6681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Encode Sans Semi Condensed Medium"/>
                <a:ea typeface="Encode Sans Semi Condensed Medium"/>
                <a:cs typeface="Encode Sans Semi Condensed Medium"/>
                <a:sym typeface="Encode Sans Semi Condensed Medium"/>
              </a:rPr>
              <a:t>01</a:t>
            </a:r>
            <a:endParaRPr sz="2600">
              <a:solidFill>
                <a:schemeClr val="accent2"/>
              </a:solidFill>
              <a:latin typeface="Encode Sans Semi Condensed Medium"/>
              <a:ea typeface="Encode Sans Semi Condensed Medium"/>
              <a:cs typeface="Encode Sans Semi Condensed Medium"/>
              <a:sym typeface="Encode Sans Semi Condensed Medium"/>
            </a:endParaRPr>
          </a:p>
        </p:txBody>
      </p:sp>
      <p:sp>
        <p:nvSpPr>
          <p:cNvPr id="214" name="Google Shape;214;p16"/>
          <p:cNvSpPr/>
          <p:nvPr/>
        </p:nvSpPr>
        <p:spPr>
          <a:xfrm>
            <a:off x="3373650" y="1454176"/>
            <a:ext cx="2450400" cy="665100"/>
          </a:xfrm>
          <a:prstGeom prst="roundRect">
            <a:avLst>
              <a:gd name="adj" fmla="val 16218"/>
            </a:avLst>
          </a:prstGeom>
          <a:gradFill>
            <a:gsLst>
              <a:gs pos="0">
                <a:srgbClr val="0675E5"/>
              </a:gs>
              <a:gs pos="100000">
                <a:srgbClr val="073461"/>
              </a:gs>
            </a:gsLst>
            <a:lin ang="5400012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6"/>
          <p:cNvSpPr/>
          <p:nvPr/>
        </p:nvSpPr>
        <p:spPr>
          <a:xfrm>
            <a:off x="3404475" y="1557826"/>
            <a:ext cx="497400" cy="457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6"/>
          <p:cNvSpPr txBox="1"/>
          <p:nvPr/>
        </p:nvSpPr>
        <p:spPr>
          <a:xfrm>
            <a:off x="3987225" y="1536675"/>
            <a:ext cx="17832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Encode Sans Semi Condensed Medium"/>
                <a:ea typeface="Encode Sans Semi Condensed Medium"/>
                <a:cs typeface="Encode Sans Semi Condensed Medium"/>
                <a:sym typeface="Encode Sans Semi Condensed Medium"/>
              </a:rPr>
              <a:t>Features</a:t>
            </a:r>
            <a:endParaRPr sz="2000">
              <a:solidFill>
                <a:schemeClr val="lt1"/>
              </a:solidFill>
              <a:latin typeface="Encode Sans Semi Condensed Medium"/>
              <a:ea typeface="Encode Sans Semi Condensed Medium"/>
              <a:cs typeface="Encode Sans Semi Condensed Medium"/>
              <a:sym typeface="Encode Sans Semi Condensed Medium"/>
            </a:endParaRPr>
          </a:p>
        </p:txBody>
      </p:sp>
      <p:sp>
        <p:nvSpPr>
          <p:cNvPr id="217" name="Google Shape;217;p16"/>
          <p:cNvSpPr txBox="1"/>
          <p:nvPr/>
        </p:nvSpPr>
        <p:spPr>
          <a:xfrm>
            <a:off x="3318300" y="1559624"/>
            <a:ext cx="6681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Encode Sans Semi Condensed Medium"/>
                <a:ea typeface="Encode Sans Semi Condensed Medium"/>
                <a:cs typeface="Encode Sans Semi Condensed Medium"/>
                <a:sym typeface="Encode Sans Semi Condensed Medium"/>
              </a:rPr>
              <a:t>02</a:t>
            </a:r>
            <a:endParaRPr sz="2600">
              <a:solidFill>
                <a:schemeClr val="accent2"/>
              </a:solidFill>
              <a:latin typeface="Encode Sans Semi Condensed Medium"/>
              <a:ea typeface="Encode Sans Semi Condensed Medium"/>
              <a:cs typeface="Encode Sans Semi Condensed Medium"/>
              <a:sym typeface="Encode Sans Semi Condensed Medium"/>
            </a:endParaRPr>
          </a:p>
        </p:txBody>
      </p:sp>
      <p:sp>
        <p:nvSpPr>
          <p:cNvPr id="218" name="Google Shape;218;p16"/>
          <p:cNvSpPr/>
          <p:nvPr/>
        </p:nvSpPr>
        <p:spPr>
          <a:xfrm>
            <a:off x="6150875" y="1454176"/>
            <a:ext cx="2450400" cy="665100"/>
          </a:xfrm>
          <a:prstGeom prst="roundRect">
            <a:avLst>
              <a:gd name="adj" fmla="val 16218"/>
            </a:avLst>
          </a:prstGeom>
          <a:gradFill>
            <a:gsLst>
              <a:gs pos="0">
                <a:srgbClr val="0675E5"/>
              </a:gs>
              <a:gs pos="100000">
                <a:srgbClr val="073461"/>
              </a:gs>
            </a:gsLst>
            <a:lin ang="5400012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/>
          <p:cNvSpPr/>
          <p:nvPr/>
        </p:nvSpPr>
        <p:spPr>
          <a:xfrm>
            <a:off x="6181700" y="1557826"/>
            <a:ext cx="497400" cy="457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/>
          <p:cNvSpPr txBox="1"/>
          <p:nvPr/>
        </p:nvSpPr>
        <p:spPr>
          <a:xfrm>
            <a:off x="6764450" y="1536675"/>
            <a:ext cx="17832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Encode Sans Semi Condensed Medium"/>
                <a:ea typeface="Encode Sans Semi Condensed Medium"/>
                <a:cs typeface="Encode Sans Semi Condensed Medium"/>
                <a:sym typeface="Encode Sans Semi Condensed Medium"/>
              </a:rPr>
              <a:t>Analysis</a:t>
            </a:r>
            <a:endParaRPr sz="2000">
              <a:solidFill>
                <a:schemeClr val="lt1"/>
              </a:solidFill>
              <a:latin typeface="Encode Sans Semi Condensed Medium"/>
              <a:ea typeface="Encode Sans Semi Condensed Medium"/>
              <a:cs typeface="Encode Sans Semi Condensed Medium"/>
              <a:sym typeface="Encode Sans Semi Condensed Medium"/>
            </a:endParaRPr>
          </a:p>
        </p:txBody>
      </p:sp>
      <p:sp>
        <p:nvSpPr>
          <p:cNvPr id="221" name="Google Shape;221;p16"/>
          <p:cNvSpPr txBox="1"/>
          <p:nvPr/>
        </p:nvSpPr>
        <p:spPr>
          <a:xfrm>
            <a:off x="6095525" y="1559624"/>
            <a:ext cx="6681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Encode Sans Semi Condensed Medium"/>
                <a:ea typeface="Encode Sans Semi Condensed Medium"/>
                <a:cs typeface="Encode Sans Semi Condensed Medium"/>
                <a:sym typeface="Encode Sans Semi Condensed Medium"/>
              </a:rPr>
              <a:t>03</a:t>
            </a:r>
            <a:endParaRPr sz="2600">
              <a:solidFill>
                <a:schemeClr val="accent2"/>
              </a:solidFill>
              <a:latin typeface="Encode Sans Semi Condensed Medium"/>
              <a:ea typeface="Encode Sans Semi Condensed Medium"/>
              <a:cs typeface="Encode Sans Semi Condensed Medium"/>
              <a:sym typeface="Encode Sans Semi Condensed Medium"/>
            </a:endParaRPr>
          </a:p>
        </p:txBody>
      </p:sp>
      <p:sp>
        <p:nvSpPr>
          <p:cNvPr id="222" name="Google Shape;222;p16"/>
          <p:cNvSpPr/>
          <p:nvPr/>
        </p:nvSpPr>
        <p:spPr>
          <a:xfrm>
            <a:off x="598063" y="2587176"/>
            <a:ext cx="2450400" cy="665100"/>
          </a:xfrm>
          <a:prstGeom prst="roundRect">
            <a:avLst>
              <a:gd name="adj" fmla="val 16218"/>
            </a:avLst>
          </a:prstGeom>
          <a:gradFill>
            <a:gsLst>
              <a:gs pos="0">
                <a:srgbClr val="0675E5"/>
              </a:gs>
              <a:gs pos="100000">
                <a:srgbClr val="073461"/>
              </a:gs>
            </a:gsLst>
            <a:lin ang="5400012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6"/>
          <p:cNvSpPr/>
          <p:nvPr/>
        </p:nvSpPr>
        <p:spPr>
          <a:xfrm>
            <a:off x="628888" y="2690826"/>
            <a:ext cx="497400" cy="457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6"/>
          <p:cNvSpPr txBox="1"/>
          <p:nvPr/>
        </p:nvSpPr>
        <p:spPr>
          <a:xfrm>
            <a:off x="1157225" y="2669675"/>
            <a:ext cx="19425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Encode Sans Semi Condensed Medium"/>
                <a:ea typeface="Encode Sans Semi Condensed Medium"/>
                <a:cs typeface="Encode Sans Semi Condensed Medium"/>
                <a:sym typeface="Encode Sans Semi Condensed Medium"/>
              </a:rPr>
              <a:t>Implementation</a:t>
            </a:r>
            <a:endParaRPr sz="2000">
              <a:solidFill>
                <a:schemeClr val="lt1"/>
              </a:solidFill>
              <a:latin typeface="Encode Sans Semi Condensed Medium"/>
              <a:ea typeface="Encode Sans Semi Condensed Medium"/>
              <a:cs typeface="Encode Sans Semi Condensed Medium"/>
              <a:sym typeface="Encode Sans Semi Condensed Medium"/>
            </a:endParaRPr>
          </a:p>
        </p:txBody>
      </p:sp>
      <p:sp>
        <p:nvSpPr>
          <p:cNvPr id="225" name="Google Shape;225;p16"/>
          <p:cNvSpPr txBox="1"/>
          <p:nvPr/>
        </p:nvSpPr>
        <p:spPr>
          <a:xfrm>
            <a:off x="542713" y="2692624"/>
            <a:ext cx="6681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Encode Sans Semi Condensed Medium"/>
                <a:ea typeface="Encode Sans Semi Condensed Medium"/>
                <a:cs typeface="Encode Sans Semi Condensed Medium"/>
                <a:sym typeface="Encode Sans Semi Condensed Medium"/>
              </a:rPr>
              <a:t>04</a:t>
            </a:r>
            <a:endParaRPr sz="2600">
              <a:solidFill>
                <a:schemeClr val="accent2"/>
              </a:solidFill>
              <a:latin typeface="Encode Sans Semi Condensed Medium"/>
              <a:ea typeface="Encode Sans Semi Condensed Medium"/>
              <a:cs typeface="Encode Sans Semi Condensed Medium"/>
              <a:sym typeface="Encode Sans Semi Condensed Medium"/>
            </a:endParaRPr>
          </a:p>
        </p:txBody>
      </p:sp>
      <p:sp>
        <p:nvSpPr>
          <p:cNvPr id="226" name="Google Shape;226;p16"/>
          <p:cNvSpPr/>
          <p:nvPr/>
        </p:nvSpPr>
        <p:spPr>
          <a:xfrm>
            <a:off x="3426538" y="2587176"/>
            <a:ext cx="2450400" cy="665100"/>
          </a:xfrm>
          <a:prstGeom prst="roundRect">
            <a:avLst>
              <a:gd name="adj" fmla="val 16218"/>
            </a:avLst>
          </a:prstGeom>
          <a:gradFill>
            <a:gsLst>
              <a:gs pos="0">
                <a:srgbClr val="0675E5"/>
              </a:gs>
              <a:gs pos="100000">
                <a:srgbClr val="073461"/>
              </a:gs>
            </a:gsLst>
            <a:lin ang="5400012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6"/>
          <p:cNvSpPr/>
          <p:nvPr/>
        </p:nvSpPr>
        <p:spPr>
          <a:xfrm>
            <a:off x="3457363" y="2690826"/>
            <a:ext cx="497400" cy="457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6"/>
          <p:cNvSpPr txBox="1"/>
          <p:nvPr/>
        </p:nvSpPr>
        <p:spPr>
          <a:xfrm>
            <a:off x="4040113" y="2669675"/>
            <a:ext cx="17832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Encode Sans Semi Condensed Medium"/>
                <a:ea typeface="Encode Sans Semi Condensed Medium"/>
                <a:cs typeface="Encode Sans Semi Condensed Medium"/>
                <a:sym typeface="Encode Sans Semi Condensed Medium"/>
              </a:rPr>
              <a:t>Conclusion</a:t>
            </a:r>
            <a:endParaRPr sz="2000">
              <a:solidFill>
                <a:schemeClr val="lt1"/>
              </a:solidFill>
              <a:latin typeface="Encode Sans Semi Condensed Medium"/>
              <a:ea typeface="Encode Sans Semi Condensed Medium"/>
              <a:cs typeface="Encode Sans Semi Condensed Medium"/>
              <a:sym typeface="Encode Sans Semi Condensed Medium"/>
            </a:endParaRPr>
          </a:p>
        </p:txBody>
      </p:sp>
      <p:sp>
        <p:nvSpPr>
          <p:cNvPr id="229" name="Google Shape;229;p16"/>
          <p:cNvSpPr txBox="1"/>
          <p:nvPr/>
        </p:nvSpPr>
        <p:spPr>
          <a:xfrm>
            <a:off x="3371188" y="2692624"/>
            <a:ext cx="6681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Encode Sans Semi Condensed Medium"/>
                <a:ea typeface="Encode Sans Semi Condensed Medium"/>
                <a:cs typeface="Encode Sans Semi Condensed Medium"/>
                <a:sym typeface="Encode Sans Semi Condensed Medium"/>
              </a:rPr>
              <a:t>05</a:t>
            </a:r>
            <a:endParaRPr sz="2600">
              <a:solidFill>
                <a:schemeClr val="accent2"/>
              </a:solidFill>
              <a:latin typeface="Encode Sans Semi Condensed Medium"/>
              <a:ea typeface="Encode Sans Semi Condensed Medium"/>
              <a:cs typeface="Encode Sans Semi Condensed Medium"/>
              <a:sym typeface="Encode Sans Semi Condensed Medium"/>
            </a:endParaRPr>
          </a:p>
        </p:txBody>
      </p:sp>
      <p:sp>
        <p:nvSpPr>
          <p:cNvPr id="230" name="Google Shape;230;p16"/>
          <p:cNvSpPr/>
          <p:nvPr/>
        </p:nvSpPr>
        <p:spPr>
          <a:xfrm>
            <a:off x="6203763" y="2587176"/>
            <a:ext cx="2450400" cy="665100"/>
          </a:xfrm>
          <a:prstGeom prst="roundRect">
            <a:avLst>
              <a:gd name="adj" fmla="val 16218"/>
            </a:avLst>
          </a:prstGeom>
          <a:gradFill>
            <a:gsLst>
              <a:gs pos="0">
                <a:srgbClr val="0675E5"/>
              </a:gs>
              <a:gs pos="100000">
                <a:srgbClr val="073461"/>
              </a:gs>
            </a:gsLst>
            <a:lin ang="5400012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6"/>
          <p:cNvSpPr/>
          <p:nvPr/>
        </p:nvSpPr>
        <p:spPr>
          <a:xfrm>
            <a:off x="6234588" y="2690826"/>
            <a:ext cx="497400" cy="457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6"/>
          <p:cNvSpPr txBox="1"/>
          <p:nvPr/>
        </p:nvSpPr>
        <p:spPr>
          <a:xfrm>
            <a:off x="6817338" y="2669675"/>
            <a:ext cx="17832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Encode Sans Semi Condensed Medium"/>
                <a:ea typeface="Encode Sans Semi Condensed Medium"/>
                <a:cs typeface="Encode Sans Semi Condensed Medium"/>
                <a:sym typeface="Encode Sans Semi Condensed Medium"/>
              </a:rPr>
              <a:t>Demo</a:t>
            </a:r>
            <a:endParaRPr sz="2000">
              <a:solidFill>
                <a:schemeClr val="lt1"/>
              </a:solidFill>
              <a:latin typeface="Encode Sans Semi Condensed Medium"/>
              <a:ea typeface="Encode Sans Semi Condensed Medium"/>
              <a:cs typeface="Encode Sans Semi Condensed Medium"/>
              <a:sym typeface="Encode Sans Semi Condensed Medium"/>
            </a:endParaRPr>
          </a:p>
        </p:txBody>
      </p:sp>
      <p:sp>
        <p:nvSpPr>
          <p:cNvPr id="233" name="Google Shape;233;p16"/>
          <p:cNvSpPr txBox="1"/>
          <p:nvPr/>
        </p:nvSpPr>
        <p:spPr>
          <a:xfrm>
            <a:off x="6148413" y="2692624"/>
            <a:ext cx="6681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Encode Sans Semi Condensed Medium"/>
                <a:ea typeface="Encode Sans Semi Condensed Medium"/>
                <a:cs typeface="Encode Sans Semi Condensed Medium"/>
                <a:sym typeface="Encode Sans Semi Condensed Medium"/>
              </a:rPr>
              <a:t>06</a:t>
            </a:r>
            <a:endParaRPr sz="2600">
              <a:solidFill>
                <a:schemeClr val="accent2"/>
              </a:solidFill>
              <a:latin typeface="Encode Sans Semi Condensed Medium"/>
              <a:ea typeface="Encode Sans Semi Condensed Medium"/>
              <a:cs typeface="Encode Sans Semi Condensed Medium"/>
              <a:sym typeface="Encode Sans Semi Condensed Medium"/>
            </a:endParaRPr>
          </a:p>
        </p:txBody>
      </p:sp>
      <p:sp>
        <p:nvSpPr>
          <p:cNvPr id="234" name="Google Shape;234;p16"/>
          <p:cNvSpPr/>
          <p:nvPr/>
        </p:nvSpPr>
        <p:spPr>
          <a:xfrm>
            <a:off x="2693849" y="3720175"/>
            <a:ext cx="3810000" cy="665100"/>
          </a:xfrm>
          <a:prstGeom prst="roundRect">
            <a:avLst>
              <a:gd name="adj" fmla="val 16218"/>
            </a:avLst>
          </a:prstGeom>
          <a:gradFill>
            <a:gsLst>
              <a:gs pos="0">
                <a:srgbClr val="0675E5"/>
              </a:gs>
              <a:gs pos="100000">
                <a:srgbClr val="073461"/>
              </a:gs>
            </a:gsLst>
            <a:lin ang="5400012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6"/>
          <p:cNvSpPr txBox="1"/>
          <p:nvPr/>
        </p:nvSpPr>
        <p:spPr>
          <a:xfrm>
            <a:off x="3167322" y="3802675"/>
            <a:ext cx="30276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Encode Sans Semi Condensed Medium"/>
                <a:ea typeface="Encode Sans Semi Condensed Medium"/>
                <a:cs typeface="Encode Sans Semi Condensed Medium"/>
                <a:sym typeface="Encode Sans Semi Condensed Medium"/>
              </a:rPr>
              <a:t>Question &amp; Answer</a:t>
            </a:r>
            <a:endParaRPr sz="2000">
              <a:solidFill>
                <a:schemeClr val="lt1"/>
              </a:solidFill>
              <a:latin typeface="Encode Sans Semi Condensed Medium"/>
              <a:ea typeface="Encode Sans Semi Condensed Medium"/>
              <a:cs typeface="Encode Sans Semi Condensed Medium"/>
              <a:sym typeface="Encode Sans Semi Condensed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7"/>
          <p:cNvSpPr txBox="1">
            <a:spLocks noGrp="1"/>
          </p:cNvSpPr>
          <p:nvPr>
            <p:ph type="ctrTitle"/>
          </p:nvPr>
        </p:nvSpPr>
        <p:spPr>
          <a:xfrm>
            <a:off x="514800" y="2173575"/>
            <a:ext cx="8114400" cy="655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Introduction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8"/>
          <p:cNvSpPr txBox="1">
            <a:spLocks noGrp="1"/>
          </p:cNvSpPr>
          <p:nvPr>
            <p:ph type="title"/>
          </p:nvPr>
        </p:nvSpPr>
        <p:spPr>
          <a:xfrm>
            <a:off x="410250" y="0"/>
            <a:ext cx="63738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/>
              <a:t>Introduction</a:t>
            </a:r>
            <a:endParaRPr/>
          </a:p>
        </p:txBody>
      </p:sp>
      <p:sp>
        <p:nvSpPr>
          <p:cNvPr id="246" name="Google Shape;24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47" name="Google Shape;247;p18"/>
          <p:cNvSpPr txBox="1">
            <a:spLocks noGrp="1"/>
          </p:cNvSpPr>
          <p:nvPr>
            <p:ph type="ctrTitle" idx="4294967295"/>
          </p:nvPr>
        </p:nvSpPr>
        <p:spPr>
          <a:xfrm>
            <a:off x="3883200" y="920175"/>
            <a:ext cx="1377600" cy="33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00"/>
                </a:solidFill>
              </a:rPr>
              <a:t>Objective</a:t>
            </a:r>
            <a:endParaRPr sz="2200">
              <a:solidFill>
                <a:srgbClr val="FFFF00"/>
              </a:solidFill>
            </a:endParaRPr>
          </a:p>
        </p:txBody>
      </p:sp>
      <p:sp>
        <p:nvSpPr>
          <p:cNvPr id="248" name="Google Shape;248;p18"/>
          <p:cNvSpPr/>
          <p:nvPr/>
        </p:nvSpPr>
        <p:spPr>
          <a:xfrm>
            <a:off x="1115400" y="1291325"/>
            <a:ext cx="6913200" cy="2691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8"/>
          <p:cNvSpPr txBox="1">
            <a:spLocks noGrp="1"/>
          </p:cNvSpPr>
          <p:nvPr>
            <p:ph type="body" idx="1"/>
          </p:nvPr>
        </p:nvSpPr>
        <p:spPr>
          <a:xfrm>
            <a:off x="1416500" y="1513650"/>
            <a:ext cx="6257700" cy="211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COVID-19 Information is a website that provides information, news and questions related to covid-19. </a:t>
            </a:r>
            <a:endParaRPr sz="2200">
              <a:solidFill>
                <a:schemeClr val="accent3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COVID-19 Information is a website that create especially for Cambodian People to get information related to covid-19.</a:t>
            </a:r>
            <a:endParaRPr sz="2200">
              <a:solidFill>
                <a:schemeClr val="accent3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pic>
        <p:nvPicPr>
          <p:cNvPr id="250" name="Google Shape;25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2150" y="3708275"/>
            <a:ext cx="1278500" cy="143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2243" y="3937720"/>
            <a:ext cx="1218313" cy="762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0650" y="3708275"/>
            <a:ext cx="1347900" cy="143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2370" y="3939824"/>
            <a:ext cx="1284461" cy="762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9"/>
          <p:cNvSpPr txBox="1">
            <a:spLocks noGrp="1"/>
          </p:cNvSpPr>
          <p:nvPr>
            <p:ph type="title"/>
          </p:nvPr>
        </p:nvSpPr>
        <p:spPr>
          <a:xfrm>
            <a:off x="410250" y="0"/>
            <a:ext cx="63738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/>
              <a:t>Introduction</a:t>
            </a:r>
            <a:endParaRPr/>
          </a:p>
        </p:txBody>
      </p:sp>
      <p:sp>
        <p:nvSpPr>
          <p:cNvPr id="259" name="Google Shape;259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60" name="Google Shape;260;p19"/>
          <p:cNvSpPr txBox="1">
            <a:spLocks noGrp="1"/>
          </p:cNvSpPr>
          <p:nvPr>
            <p:ph type="ctrTitle" idx="4294967295"/>
          </p:nvPr>
        </p:nvSpPr>
        <p:spPr>
          <a:xfrm>
            <a:off x="3742650" y="1095798"/>
            <a:ext cx="1658700" cy="33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FFFF00"/>
                </a:solidFill>
              </a:rPr>
              <a:t>Project Scope</a:t>
            </a:r>
            <a:endParaRPr sz="2200" dirty="0">
              <a:solidFill>
                <a:srgbClr val="FFFF00"/>
              </a:solidFill>
            </a:endParaRPr>
          </a:p>
        </p:txBody>
      </p:sp>
      <p:grpSp>
        <p:nvGrpSpPr>
          <p:cNvPr id="261" name="Google Shape;261;p19"/>
          <p:cNvGrpSpPr/>
          <p:nvPr/>
        </p:nvGrpSpPr>
        <p:grpSpPr>
          <a:xfrm>
            <a:off x="1036703" y="1836031"/>
            <a:ext cx="2544330" cy="521208"/>
            <a:chOff x="3321050" y="1066800"/>
            <a:chExt cx="6505573" cy="1508125"/>
          </a:xfrm>
        </p:grpSpPr>
        <p:sp>
          <p:nvSpPr>
            <p:cNvPr id="262" name="Google Shape;262;p19"/>
            <p:cNvSpPr/>
            <p:nvPr/>
          </p:nvSpPr>
          <p:spPr>
            <a:xfrm>
              <a:off x="3321050" y="1066800"/>
              <a:ext cx="6505573" cy="1508125"/>
            </a:xfrm>
            <a:custGeom>
              <a:avLst/>
              <a:gdLst/>
              <a:ahLst/>
              <a:cxnLst/>
              <a:rect l="l" t="t" r="r" b="b"/>
              <a:pathLst>
                <a:path w="1658" h="384" extrusionOk="0">
                  <a:moveTo>
                    <a:pt x="1553" y="384"/>
                  </a:moveTo>
                  <a:cubicBezTo>
                    <a:pt x="1556" y="384"/>
                    <a:pt x="1560" y="382"/>
                    <a:pt x="1561" y="379"/>
                  </a:cubicBezTo>
                  <a:cubicBezTo>
                    <a:pt x="1657" y="196"/>
                    <a:pt x="1657" y="196"/>
                    <a:pt x="1657" y="196"/>
                  </a:cubicBezTo>
                  <a:cubicBezTo>
                    <a:pt x="1658" y="194"/>
                    <a:pt x="1658" y="190"/>
                    <a:pt x="1657" y="187"/>
                  </a:cubicBezTo>
                  <a:cubicBezTo>
                    <a:pt x="1561" y="5"/>
                    <a:pt x="1561" y="5"/>
                    <a:pt x="1561" y="5"/>
                  </a:cubicBezTo>
                  <a:cubicBezTo>
                    <a:pt x="1560" y="2"/>
                    <a:pt x="1556" y="0"/>
                    <a:pt x="155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7"/>
                    <a:pt x="3" y="14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196" y="384"/>
                    <a:pt x="196" y="384"/>
                    <a:pt x="196" y="384"/>
                  </a:cubicBezTo>
                  <a:lnTo>
                    <a:pt x="1553" y="384"/>
                  </a:lnTo>
                  <a:close/>
                </a:path>
              </a:pathLst>
            </a:custGeom>
            <a:gradFill>
              <a:gsLst>
                <a:gs pos="0">
                  <a:srgbClr val="45ABF8"/>
                </a:gs>
                <a:gs pos="100000">
                  <a:srgbClr val="0E68AD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9"/>
            <p:cNvSpPr/>
            <p:nvPr/>
          </p:nvSpPr>
          <p:spPr>
            <a:xfrm>
              <a:off x="3321050" y="1801812"/>
              <a:ext cx="769937" cy="773112"/>
            </a:xfrm>
            <a:custGeom>
              <a:avLst/>
              <a:gdLst/>
              <a:ahLst/>
              <a:cxnLst/>
              <a:rect l="l" t="t" r="r" b="b"/>
              <a:pathLst>
                <a:path w="196" h="197" extrusionOk="0">
                  <a:moveTo>
                    <a:pt x="94" y="9"/>
                  </a:moveTo>
                  <a:cubicBezTo>
                    <a:pt x="3" y="183"/>
                    <a:pt x="3" y="183"/>
                    <a:pt x="3" y="183"/>
                  </a:cubicBezTo>
                  <a:cubicBezTo>
                    <a:pt x="0" y="189"/>
                    <a:pt x="5" y="197"/>
                    <a:pt x="12" y="197"/>
                  </a:cubicBezTo>
                  <a:cubicBezTo>
                    <a:pt x="196" y="197"/>
                    <a:pt x="196" y="197"/>
                    <a:pt x="196" y="197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5" y="3"/>
                    <a:pt x="95" y="7"/>
                    <a:pt x="94" y="9"/>
                  </a:cubicBezTo>
                  <a:close/>
                </a:path>
              </a:pathLst>
            </a:custGeom>
            <a:gradFill>
              <a:gsLst>
                <a:gs pos="0">
                  <a:srgbClr val="45ABF8"/>
                </a:gs>
                <a:gs pos="100000">
                  <a:srgbClr val="0E68AD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4" name="Google Shape;264;p19"/>
          <p:cNvSpPr txBox="1">
            <a:spLocks noGrp="1"/>
          </p:cNvSpPr>
          <p:nvPr>
            <p:ph type="body" idx="1"/>
          </p:nvPr>
        </p:nvSpPr>
        <p:spPr>
          <a:xfrm>
            <a:off x="1539375" y="1927425"/>
            <a:ext cx="1705200" cy="33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Share Tech"/>
                <a:ea typeface="Share Tech"/>
                <a:cs typeface="Share Tech"/>
                <a:sym typeface="Share Tech"/>
              </a:rPr>
              <a:t>Administration</a:t>
            </a:r>
            <a:endParaRPr sz="2000" b="1">
              <a:latin typeface="Share Tech"/>
              <a:ea typeface="Share Tech"/>
              <a:cs typeface="Share Tech"/>
              <a:sym typeface="Share Tech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>
              <a:latin typeface="Share Tech"/>
              <a:ea typeface="Share Tech"/>
              <a:cs typeface="Share Tech"/>
              <a:sym typeface="Share Tech"/>
            </a:endParaRPr>
          </a:p>
        </p:txBody>
      </p:sp>
      <p:grpSp>
        <p:nvGrpSpPr>
          <p:cNvPr id="265" name="Google Shape;265;p19"/>
          <p:cNvGrpSpPr/>
          <p:nvPr/>
        </p:nvGrpSpPr>
        <p:grpSpPr>
          <a:xfrm>
            <a:off x="1013228" y="2931831"/>
            <a:ext cx="2544330" cy="521208"/>
            <a:chOff x="3321050" y="1066800"/>
            <a:chExt cx="6505573" cy="1508125"/>
          </a:xfrm>
        </p:grpSpPr>
        <p:sp>
          <p:nvSpPr>
            <p:cNvPr id="266" name="Google Shape;266;p19"/>
            <p:cNvSpPr/>
            <p:nvPr/>
          </p:nvSpPr>
          <p:spPr>
            <a:xfrm>
              <a:off x="3321050" y="1066800"/>
              <a:ext cx="6505573" cy="1508125"/>
            </a:xfrm>
            <a:custGeom>
              <a:avLst/>
              <a:gdLst/>
              <a:ahLst/>
              <a:cxnLst/>
              <a:rect l="l" t="t" r="r" b="b"/>
              <a:pathLst>
                <a:path w="1658" h="384" extrusionOk="0">
                  <a:moveTo>
                    <a:pt x="1553" y="384"/>
                  </a:moveTo>
                  <a:cubicBezTo>
                    <a:pt x="1556" y="384"/>
                    <a:pt x="1560" y="382"/>
                    <a:pt x="1561" y="379"/>
                  </a:cubicBezTo>
                  <a:cubicBezTo>
                    <a:pt x="1657" y="196"/>
                    <a:pt x="1657" y="196"/>
                    <a:pt x="1657" y="196"/>
                  </a:cubicBezTo>
                  <a:cubicBezTo>
                    <a:pt x="1658" y="194"/>
                    <a:pt x="1658" y="190"/>
                    <a:pt x="1657" y="187"/>
                  </a:cubicBezTo>
                  <a:cubicBezTo>
                    <a:pt x="1561" y="5"/>
                    <a:pt x="1561" y="5"/>
                    <a:pt x="1561" y="5"/>
                  </a:cubicBezTo>
                  <a:cubicBezTo>
                    <a:pt x="1560" y="2"/>
                    <a:pt x="1556" y="0"/>
                    <a:pt x="155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7"/>
                    <a:pt x="3" y="14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196" y="384"/>
                    <a:pt x="196" y="384"/>
                    <a:pt x="196" y="384"/>
                  </a:cubicBezTo>
                  <a:lnTo>
                    <a:pt x="1553" y="384"/>
                  </a:lnTo>
                  <a:close/>
                </a:path>
              </a:pathLst>
            </a:custGeom>
            <a:gradFill>
              <a:gsLst>
                <a:gs pos="0">
                  <a:srgbClr val="259AF9"/>
                </a:gs>
                <a:gs pos="100000">
                  <a:srgbClr val="0A5592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9"/>
            <p:cNvSpPr/>
            <p:nvPr/>
          </p:nvSpPr>
          <p:spPr>
            <a:xfrm>
              <a:off x="3321050" y="1801812"/>
              <a:ext cx="769937" cy="773112"/>
            </a:xfrm>
            <a:custGeom>
              <a:avLst/>
              <a:gdLst/>
              <a:ahLst/>
              <a:cxnLst/>
              <a:rect l="l" t="t" r="r" b="b"/>
              <a:pathLst>
                <a:path w="196" h="197" extrusionOk="0">
                  <a:moveTo>
                    <a:pt x="94" y="9"/>
                  </a:moveTo>
                  <a:cubicBezTo>
                    <a:pt x="3" y="183"/>
                    <a:pt x="3" y="183"/>
                    <a:pt x="3" y="183"/>
                  </a:cubicBezTo>
                  <a:cubicBezTo>
                    <a:pt x="0" y="189"/>
                    <a:pt x="5" y="197"/>
                    <a:pt x="12" y="197"/>
                  </a:cubicBezTo>
                  <a:cubicBezTo>
                    <a:pt x="196" y="197"/>
                    <a:pt x="196" y="197"/>
                    <a:pt x="196" y="197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5" y="3"/>
                    <a:pt x="95" y="7"/>
                    <a:pt x="94" y="9"/>
                  </a:cubicBezTo>
                  <a:close/>
                </a:path>
              </a:pathLst>
            </a:custGeom>
            <a:gradFill>
              <a:gsLst>
                <a:gs pos="0">
                  <a:srgbClr val="259AF9"/>
                </a:gs>
                <a:gs pos="100000">
                  <a:srgbClr val="0A5592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8" name="Google Shape;268;p19"/>
          <p:cNvSpPr txBox="1">
            <a:spLocks noGrp="1"/>
          </p:cNvSpPr>
          <p:nvPr>
            <p:ph type="body" idx="1"/>
          </p:nvPr>
        </p:nvSpPr>
        <p:spPr>
          <a:xfrm>
            <a:off x="1475175" y="2985925"/>
            <a:ext cx="1833600" cy="33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>
                <a:latin typeface="Share Tech"/>
                <a:ea typeface="Share Tech"/>
                <a:cs typeface="Share Tech"/>
                <a:sym typeface="Share Tech"/>
              </a:rPr>
              <a:t>User Component</a:t>
            </a:r>
            <a:endParaRPr b="1"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269" name="Google Shape;269;p19"/>
          <p:cNvSpPr txBox="1">
            <a:spLocks noGrp="1"/>
          </p:cNvSpPr>
          <p:nvPr>
            <p:ph type="body" idx="1"/>
          </p:nvPr>
        </p:nvSpPr>
        <p:spPr>
          <a:xfrm>
            <a:off x="3680850" y="1899825"/>
            <a:ext cx="4504800" cy="393600"/>
          </a:xfrm>
          <a:prstGeom prst="rect">
            <a:avLst/>
          </a:prstGeom>
          <a:gradFill>
            <a:gsLst>
              <a:gs pos="0">
                <a:srgbClr val="45ABF8"/>
              </a:gs>
              <a:gs pos="100000">
                <a:srgbClr val="0E68AD"/>
              </a:gs>
            </a:gsLst>
            <a:lin ang="5400012" scaled="0"/>
          </a:gradFill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latin typeface="Share Tech"/>
                <a:ea typeface="Share Tech"/>
                <a:cs typeface="Share Tech"/>
                <a:sym typeface="Share Tech"/>
              </a:rPr>
              <a:t>Manage user information, question, faq and contact information</a:t>
            </a:r>
            <a:endParaRPr sz="1200"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body" idx="1"/>
          </p:nvPr>
        </p:nvSpPr>
        <p:spPr>
          <a:xfrm>
            <a:off x="3742650" y="2889125"/>
            <a:ext cx="4469700" cy="606600"/>
          </a:xfrm>
          <a:prstGeom prst="rect">
            <a:avLst/>
          </a:prstGeom>
          <a:gradFill>
            <a:gsLst>
              <a:gs pos="0">
                <a:srgbClr val="45ABF8"/>
              </a:gs>
              <a:gs pos="100000">
                <a:srgbClr val="0E68AD"/>
              </a:gs>
            </a:gsLst>
            <a:lin ang="5400012" scaled="0"/>
          </a:gradFill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>
                <a:latin typeface="Share Tech"/>
                <a:ea typeface="Share Tech"/>
                <a:cs typeface="Share Tech"/>
                <a:sym typeface="Share Tech"/>
              </a:rPr>
              <a:t>View information, share news, ask any questions, add news to favorite and comment.</a:t>
            </a:r>
            <a:endParaRPr sz="1200" dirty="0">
              <a:latin typeface="Share Tech"/>
              <a:ea typeface="Share Tech"/>
              <a:cs typeface="Share Tech"/>
              <a:sym typeface="Share Tech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"/>
          <p:cNvSpPr txBox="1">
            <a:spLocks noGrp="1"/>
          </p:cNvSpPr>
          <p:nvPr>
            <p:ph type="ctrTitle"/>
          </p:nvPr>
        </p:nvSpPr>
        <p:spPr>
          <a:xfrm>
            <a:off x="514800" y="2173575"/>
            <a:ext cx="8114400" cy="655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Features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1"/>
          <p:cNvSpPr txBox="1">
            <a:spLocks noGrp="1"/>
          </p:cNvSpPr>
          <p:nvPr>
            <p:ph type="title"/>
          </p:nvPr>
        </p:nvSpPr>
        <p:spPr>
          <a:xfrm>
            <a:off x="337075" y="0"/>
            <a:ext cx="63738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Features</a:t>
            </a:r>
            <a:endParaRPr/>
          </a:p>
        </p:txBody>
      </p:sp>
      <p:sp>
        <p:nvSpPr>
          <p:cNvPr id="281" name="Google Shape;281;p2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82" name="Google Shape;282;p21"/>
          <p:cNvSpPr/>
          <p:nvPr/>
        </p:nvSpPr>
        <p:spPr>
          <a:xfrm>
            <a:off x="1059150" y="1263300"/>
            <a:ext cx="1000200" cy="1000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pic>
        <p:nvPicPr>
          <p:cNvPr id="283" name="Google Shape;28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700" y="1430850"/>
            <a:ext cx="665100" cy="66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1"/>
          <p:cNvSpPr/>
          <p:nvPr/>
        </p:nvSpPr>
        <p:spPr>
          <a:xfrm>
            <a:off x="2911825" y="1263300"/>
            <a:ext cx="1000200" cy="1000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pic>
        <p:nvPicPr>
          <p:cNvPr id="285" name="Google Shape;28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1563" y="1403039"/>
            <a:ext cx="720724" cy="72072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1"/>
          <p:cNvSpPr/>
          <p:nvPr/>
        </p:nvSpPr>
        <p:spPr>
          <a:xfrm>
            <a:off x="4740175" y="1263300"/>
            <a:ext cx="1000200" cy="1000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287" name="Google Shape;287;p21"/>
          <p:cNvSpPr/>
          <p:nvPr/>
        </p:nvSpPr>
        <p:spPr>
          <a:xfrm>
            <a:off x="6568525" y="1309075"/>
            <a:ext cx="1000200" cy="1000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pic>
        <p:nvPicPr>
          <p:cNvPr id="288" name="Google Shape;28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7725" y="1430863"/>
            <a:ext cx="665100" cy="6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4925" y="1480825"/>
            <a:ext cx="720700" cy="7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1"/>
          <p:cNvSpPr/>
          <p:nvPr/>
        </p:nvSpPr>
        <p:spPr>
          <a:xfrm>
            <a:off x="1059150" y="2862700"/>
            <a:ext cx="1000200" cy="1000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291" name="Google Shape;291;p21"/>
          <p:cNvSpPr/>
          <p:nvPr/>
        </p:nvSpPr>
        <p:spPr>
          <a:xfrm>
            <a:off x="2911825" y="2862700"/>
            <a:ext cx="1000200" cy="1000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292" name="Google Shape;292;p21"/>
          <p:cNvSpPr/>
          <p:nvPr/>
        </p:nvSpPr>
        <p:spPr>
          <a:xfrm>
            <a:off x="4740175" y="2862700"/>
            <a:ext cx="1000200" cy="1000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293" name="Google Shape;293;p21"/>
          <p:cNvSpPr/>
          <p:nvPr/>
        </p:nvSpPr>
        <p:spPr>
          <a:xfrm>
            <a:off x="6568525" y="2908475"/>
            <a:ext cx="1000200" cy="1000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pic>
        <p:nvPicPr>
          <p:cNvPr id="294" name="Google Shape;29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95425" y="3002463"/>
            <a:ext cx="720700" cy="7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1"/>
          <p:cNvSpPr txBox="1">
            <a:spLocks noGrp="1"/>
          </p:cNvSpPr>
          <p:nvPr>
            <p:ph type="body" idx="1"/>
          </p:nvPr>
        </p:nvSpPr>
        <p:spPr>
          <a:xfrm>
            <a:off x="706650" y="2310125"/>
            <a:ext cx="1705200" cy="33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Share Tech"/>
                <a:ea typeface="Share Tech"/>
                <a:cs typeface="Share Tech"/>
                <a:sym typeface="Share Tech"/>
              </a:rPr>
              <a:t>Filter</a:t>
            </a:r>
            <a:endParaRPr b="1"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296" name="Google Shape;296;p21"/>
          <p:cNvSpPr txBox="1">
            <a:spLocks noGrp="1"/>
          </p:cNvSpPr>
          <p:nvPr>
            <p:ph type="body" idx="1"/>
          </p:nvPr>
        </p:nvSpPr>
        <p:spPr>
          <a:xfrm>
            <a:off x="2559325" y="2324050"/>
            <a:ext cx="1906200" cy="33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Share Tech"/>
                <a:ea typeface="Share Tech"/>
                <a:cs typeface="Share Tech"/>
                <a:sym typeface="Share Tech"/>
              </a:rPr>
              <a:t>Map Virtualization</a:t>
            </a:r>
            <a:endParaRPr b="1"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297" name="Google Shape;297;p21"/>
          <p:cNvSpPr txBox="1">
            <a:spLocks noGrp="1"/>
          </p:cNvSpPr>
          <p:nvPr>
            <p:ph type="body" idx="1"/>
          </p:nvPr>
        </p:nvSpPr>
        <p:spPr>
          <a:xfrm>
            <a:off x="4387675" y="2324050"/>
            <a:ext cx="1705200" cy="33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Share Tech"/>
                <a:ea typeface="Share Tech"/>
                <a:cs typeface="Share Tech"/>
                <a:sym typeface="Share Tech"/>
              </a:rPr>
              <a:t>News</a:t>
            </a:r>
            <a:endParaRPr b="1"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298" name="Google Shape;298;p21"/>
          <p:cNvSpPr txBox="1">
            <a:spLocks noGrp="1"/>
          </p:cNvSpPr>
          <p:nvPr>
            <p:ph type="body" idx="1"/>
          </p:nvPr>
        </p:nvSpPr>
        <p:spPr>
          <a:xfrm>
            <a:off x="6216025" y="2324050"/>
            <a:ext cx="1705200" cy="33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Share Tech"/>
                <a:ea typeface="Share Tech"/>
                <a:cs typeface="Share Tech"/>
                <a:sym typeface="Share Tech"/>
              </a:rPr>
              <a:t>Comment</a:t>
            </a:r>
            <a:endParaRPr b="1"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299" name="Google Shape;299;p21"/>
          <p:cNvSpPr txBox="1">
            <a:spLocks noGrp="1"/>
          </p:cNvSpPr>
          <p:nvPr>
            <p:ph type="body" idx="1"/>
          </p:nvPr>
        </p:nvSpPr>
        <p:spPr>
          <a:xfrm>
            <a:off x="706650" y="3908675"/>
            <a:ext cx="1705200" cy="33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Share Tech"/>
                <a:ea typeface="Share Tech"/>
                <a:cs typeface="Share Tech"/>
                <a:sym typeface="Share Tech"/>
              </a:rPr>
              <a:t>FAQ</a:t>
            </a:r>
            <a:endParaRPr b="1">
              <a:latin typeface="Share Tech"/>
              <a:ea typeface="Share Tech"/>
              <a:cs typeface="Share Tech"/>
              <a:sym typeface="Share Tech"/>
            </a:endParaRPr>
          </a:p>
        </p:txBody>
      </p:sp>
      <p:pic>
        <p:nvPicPr>
          <p:cNvPr id="300" name="Google Shape;300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39401" y="3002475"/>
            <a:ext cx="720700" cy="7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1"/>
          <p:cNvSpPr txBox="1">
            <a:spLocks noGrp="1"/>
          </p:cNvSpPr>
          <p:nvPr>
            <p:ph type="body" idx="1"/>
          </p:nvPr>
        </p:nvSpPr>
        <p:spPr>
          <a:xfrm>
            <a:off x="2547150" y="3908675"/>
            <a:ext cx="1705200" cy="33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Share Tech"/>
                <a:ea typeface="Share Tech"/>
                <a:cs typeface="Share Tech"/>
                <a:sym typeface="Share Tech"/>
              </a:rPr>
              <a:t>Covid Case</a:t>
            </a:r>
            <a:endParaRPr b="1">
              <a:latin typeface="Share Tech"/>
              <a:ea typeface="Share Tech"/>
              <a:cs typeface="Share Tech"/>
              <a:sym typeface="Share Tech"/>
            </a:endParaRPr>
          </a:p>
        </p:txBody>
      </p:sp>
      <p:pic>
        <p:nvPicPr>
          <p:cNvPr id="302" name="Google Shape;302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07724" y="3030250"/>
            <a:ext cx="665100" cy="66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1"/>
          <p:cNvSpPr txBox="1">
            <a:spLocks noGrp="1"/>
          </p:cNvSpPr>
          <p:nvPr>
            <p:ph type="body" idx="1"/>
          </p:nvPr>
        </p:nvSpPr>
        <p:spPr>
          <a:xfrm>
            <a:off x="4387650" y="3908675"/>
            <a:ext cx="1705200" cy="33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Share Tech"/>
                <a:ea typeface="Share Tech"/>
                <a:cs typeface="Share Tech"/>
                <a:sym typeface="Share Tech"/>
              </a:rPr>
              <a:t>Favorite</a:t>
            </a:r>
            <a:endParaRPr b="1">
              <a:latin typeface="Share Tech"/>
              <a:ea typeface="Share Tech"/>
              <a:cs typeface="Share Tech"/>
              <a:sym typeface="Share Tech"/>
            </a:endParaRPr>
          </a:p>
        </p:txBody>
      </p:sp>
      <p:pic>
        <p:nvPicPr>
          <p:cNvPr id="304" name="Google Shape;304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30313" y="3095904"/>
            <a:ext cx="625325" cy="62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1"/>
          <p:cNvSpPr txBox="1">
            <a:spLocks noGrp="1"/>
          </p:cNvSpPr>
          <p:nvPr>
            <p:ph type="body" idx="1"/>
          </p:nvPr>
        </p:nvSpPr>
        <p:spPr>
          <a:xfrm>
            <a:off x="6228150" y="3908675"/>
            <a:ext cx="1705200" cy="33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Share Tech"/>
                <a:ea typeface="Share Tech"/>
                <a:cs typeface="Share Tech"/>
                <a:sym typeface="Share Tech"/>
              </a:rPr>
              <a:t>Ask Question</a:t>
            </a:r>
            <a:endParaRPr b="1"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306" name="Google Shape;306;p21"/>
          <p:cNvSpPr txBox="1">
            <a:spLocks noGrp="1"/>
          </p:cNvSpPr>
          <p:nvPr>
            <p:ph type="ctrTitle" idx="4294967295"/>
          </p:nvPr>
        </p:nvSpPr>
        <p:spPr>
          <a:xfrm>
            <a:off x="2735925" y="665100"/>
            <a:ext cx="3423000" cy="33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00"/>
                </a:solidFill>
              </a:rPr>
              <a:t>MAIN FEATURE</a:t>
            </a:r>
            <a:endParaRPr sz="22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2"/>
          <p:cNvSpPr txBox="1">
            <a:spLocks noGrp="1"/>
          </p:cNvSpPr>
          <p:nvPr>
            <p:ph type="ctrTitle"/>
          </p:nvPr>
        </p:nvSpPr>
        <p:spPr>
          <a:xfrm>
            <a:off x="514800" y="2173575"/>
            <a:ext cx="8114400" cy="655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Analysis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ndarus template">
  <a:themeElements>
    <a:clrScheme name="Custom 347">
      <a:dk1>
        <a:srgbClr val="001033"/>
      </a:dk1>
      <a:lt1>
        <a:srgbClr val="FFFFFF"/>
      </a:lt1>
      <a:dk2>
        <a:srgbClr val="5E636F"/>
      </a:dk2>
      <a:lt2>
        <a:srgbClr val="DEE3EB"/>
      </a:lt2>
      <a:accent1>
        <a:srgbClr val="05356E"/>
      </a:accent1>
      <a:accent2>
        <a:srgbClr val="0455A4"/>
      </a:accent2>
      <a:accent3>
        <a:srgbClr val="0679D6"/>
      </a:accent3>
      <a:accent4>
        <a:srgbClr val="098CF2"/>
      </a:accent4>
      <a:accent5>
        <a:srgbClr val="50C0ED"/>
      </a:accent5>
      <a:accent6>
        <a:srgbClr val="7BE4F7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516</Words>
  <Application>Microsoft Office PowerPoint</Application>
  <PresentationFormat>On-screen Show (16:9)</PresentationFormat>
  <Paragraphs>234</Paragraphs>
  <Slides>26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Abel</vt:lpstr>
      <vt:lpstr>Share Tech</vt:lpstr>
      <vt:lpstr>Encode Sans Semi Condensed Light</vt:lpstr>
      <vt:lpstr>Arial</vt:lpstr>
      <vt:lpstr>Calibri</vt:lpstr>
      <vt:lpstr>Encode Sans Semi Condensed</vt:lpstr>
      <vt:lpstr>Encode Sans Semi Condensed Medium</vt:lpstr>
      <vt:lpstr>Pandarus template</vt:lpstr>
      <vt:lpstr>COVID-19 Information</vt:lpstr>
      <vt:lpstr>Team Structure</vt:lpstr>
      <vt:lpstr>Table Content</vt:lpstr>
      <vt:lpstr>1. Introduction</vt:lpstr>
      <vt:lpstr>Introduction</vt:lpstr>
      <vt:lpstr>Introduction</vt:lpstr>
      <vt:lpstr>2. Features</vt:lpstr>
      <vt:lpstr>2. Features</vt:lpstr>
      <vt:lpstr> 3. Analysis</vt:lpstr>
      <vt:lpstr>3. Analysis</vt:lpstr>
      <vt:lpstr>3. Analysis</vt:lpstr>
      <vt:lpstr>3. Analysis</vt:lpstr>
      <vt:lpstr>3. Analysis</vt:lpstr>
      <vt:lpstr> 4. Implementation</vt:lpstr>
      <vt:lpstr>4. Implement</vt:lpstr>
      <vt:lpstr>4. Implementation</vt:lpstr>
      <vt:lpstr>4. Implementation</vt:lpstr>
      <vt:lpstr>5. Conclusion</vt:lpstr>
      <vt:lpstr>5. Conclusion</vt:lpstr>
      <vt:lpstr>5. Conclusion</vt:lpstr>
      <vt:lpstr>5. Conclusion</vt:lpstr>
      <vt:lpstr> 6. Demo</vt:lpstr>
      <vt:lpstr>ADMIN COMPONENT </vt:lpstr>
      <vt:lpstr>USER COMPONENT </vt:lpstr>
      <vt:lpstr>Question &amp; Answer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Information</dc:title>
  <cp:lastModifiedBy>HUN RAVIT</cp:lastModifiedBy>
  <cp:revision>5</cp:revision>
  <dcterms:modified xsi:type="dcterms:W3CDTF">2022-06-30T15:08:28Z</dcterms:modified>
</cp:coreProperties>
</file>